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97" r:id="rId3"/>
    <p:sldId id="298" r:id="rId4"/>
    <p:sldId id="287" r:id="rId5"/>
    <p:sldId id="286" r:id="rId6"/>
    <p:sldId id="299" r:id="rId7"/>
    <p:sldId id="288" r:id="rId8"/>
    <p:sldId id="277" r:id="rId9"/>
    <p:sldId id="291" r:id="rId10"/>
    <p:sldId id="300" r:id="rId11"/>
    <p:sldId id="301" r:id="rId12"/>
    <p:sldId id="290" r:id="rId13"/>
    <p:sldId id="292" r:id="rId14"/>
    <p:sldId id="302" r:id="rId15"/>
    <p:sldId id="303" r:id="rId16"/>
    <p:sldId id="293" r:id="rId17"/>
    <p:sldId id="311" r:id="rId18"/>
    <p:sldId id="312" r:id="rId19"/>
    <p:sldId id="310" r:id="rId20"/>
    <p:sldId id="314" r:id="rId21"/>
    <p:sldId id="294" r:id="rId22"/>
    <p:sldId id="304" r:id="rId23"/>
    <p:sldId id="317" r:id="rId24"/>
    <p:sldId id="315" r:id="rId25"/>
    <p:sldId id="316" r:id="rId26"/>
    <p:sldId id="309" r:id="rId27"/>
    <p:sldId id="268" r:id="rId28"/>
    <p:sldId id="278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Malgun Gothic Semilight" panose="020B0502040204020203" pitchFamily="34" charset="-128"/>
      <p:regular r:id="rId37"/>
    </p:embeddedFont>
    <p:embeddedFont>
      <p:font typeface="Poppins" panose="020B0604020202020204" charset="0"/>
      <p:regular r:id="rId38"/>
      <p:bold r:id="rId39"/>
      <p:italic r:id="rId40"/>
      <p:boldItalic r:id="rId41"/>
    </p:embeddedFont>
    <p:embeddedFont>
      <p:font typeface="Poppins Light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D62AA1-2ED3-44BA-BC08-9334F7ECD843}">
  <a:tblStyle styleId="{59D62AA1-2ED3-44BA-BC08-9334F7ECD8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3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_AND_BODY_1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567720" y="418294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Sentiment Analysis</a:t>
            </a:r>
            <a:endParaRPr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5929A-CB75-4238-9E62-4CECD1D8B732}"/>
              </a:ext>
            </a:extLst>
          </p:cNvPr>
          <p:cNvSpPr txBox="1"/>
          <p:nvPr/>
        </p:nvSpPr>
        <p:spPr>
          <a:xfrm>
            <a:off x="872520" y="4017815"/>
            <a:ext cx="1436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Muli"/>
              </a:rPr>
              <a:t>180030646</a:t>
            </a:r>
          </a:p>
        </p:txBody>
      </p:sp>
      <p:pic>
        <p:nvPicPr>
          <p:cNvPr id="14" name="Graphic 13" descr="Male profile">
            <a:extLst>
              <a:ext uri="{FF2B5EF4-FFF2-40B4-BE49-F238E27FC236}">
                <a16:creationId xmlns:a16="http://schemas.microsoft.com/office/drawing/2014/main" id="{1ED55C69-F262-4D82-8D2E-27355B82C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720" y="4057404"/>
            <a:ext cx="228600" cy="228600"/>
          </a:xfrm>
          <a:prstGeom prst="rect">
            <a:avLst/>
          </a:prstGeom>
        </p:spPr>
      </p:pic>
      <p:pic>
        <p:nvPicPr>
          <p:cNvPr id="15" name="Graphic 14" descr="Female Profile">
            <a:extLst>
              <a:ext uri="{FF2B5EF4-FFF2-40B4-BE49-F238E27FC236}">
                <a16:creationId xmlns:a16="http://schemas.microsoft.com/office/drawing/2014/main" id="{C35F0DC6-8D21-45EF-B652-E3F72D175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720" y="4335534"/>
            <a:ext cx="228600" cy="228600"/>
          </a:xfrm>
          <a:prstGeom prst="rect">
            <a:avLst/>
          </a:prstGeom>
        </p:spPr>
      </p:pic>
      <p:pic>
        <p:nvPicPr>
          <p:cNvPr id="17" name="Graphic 16" descr="Female Profile">
            <a:extLst>
              <a:ext uri="{FF2B5EF4-FFF2-40B4-BE49-F238E27FC236}">
                <a16:creationId xmlns:a16="http://schemas.microsoft.com/office/drawing/2014/main" id="{B6557FB7-B923-471D-BFDF-6407159EC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720" y="4613664"/>
            <a:ext cx="228600" cy="228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0E62A2-4563-47D4-943F-32E44BC2CE09}"/>
              </a:ext>
            </a:extLst>
          </p:cNvPr>
          <p:cNvSpPr txBox="1"/>
          <p:nvPr/>
        </p:nvSpPr>
        <p:spPr>
          <a:xfrm>
            <a:off x="872520" y="4305887"/>
            <a:ext cx="1436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Muli"/>
              </a:rPr>
              <a:t>180030887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C52C4-E705-4A0A-8755-73108896860D}"/>
              </a:ext>
            </a:extLst>
          </p:cNvPr>
          <p:cNvSpPr txBox="1"/>
          <p:nvPr/>
        </p:nvSpPr>
        <p:spPr>
          <a:xfrm>
            <a:off x="872520" y="4584426"/>
            <a:ext cx="1436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Muli"/>
              </a:rPr>
              <a:t>180030956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50372B-9C2A-43F0-9067-641AF7EF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6" y="836653"/>
            <a:ext cx="7928252" cy="34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0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0439F-97FC-4797-9675-FF5AC7D2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29" y="581305"/>
            <a:ext cx="7542741" cy="398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7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56EE7E-4D47-43B1-95C1-151F0D66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9" y="845534"/>
            <a:ext cx="4815261" cy="30909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7F9602-3E03-44D7-A7F7-974A205BB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8"/>
          <a:stretch/>
        </p:blipFill>
        <p:spPr>
          <a:xfrm>
            <a:off x="5204460" y="920283"/>
            <a:ext cx="3939540" cy="31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4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331;p39">
            <a:extLst>
              <a:ext uri="{FF2B5EF4-FFF2-40B4-BE49-F238E27FC236}">
                <a16:creationId xmlns:a16="http://schemas.microsoft.com/office/drawing/2014/main" id="{56097F9C-8FCD-4A4A-9B74-0FBF60766BA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2820" y="300645"/>
            <a:ext cx="1487999" cy="11700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EF1526-1E6D-4BCE-B330-5D27066FB8FB}"/>
              </a:ext>
            </a:extLst>
          </p:cNvPr>
          <p:cNvSpPr txBox="1"/>
          <p:nvPr/>
        </p:nvSpPr>
        <p:spPr>
          <a:xfrm>
            <a:off x="329264" y="1617963"/>
            <a:ext cx="2895199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Muli"/>
              <a:buChar char="●"/>
              <a:tabLst/>
              <a:defRPr/>
            </a:pPr>
            <a:r>
              <a:rPr lang="en-GB" sz="2400" dirty="0">
                <a:solidFill>
                  <a:srgbClr val="65617D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Muli"/>
              </a:rPr>
              <a:t>Converting words into upper/lower case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2A551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  <a:sym typeface="Mul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Muli"/>
              <a:buChar char="●"/>
              <a:tabLst/>
              <a:defRPr/>
            </a:pPr>
            <a:r>
              <a:rPr lang="en-GB" sz="2400" dirty="0">
                <a:solidFill>
                  <a:srgbClr val="65617D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Muli"/>
              </a:rPr>
              <a:t>Removing special characters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2A551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  <a:sym typeface="Mul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8AC59-BDB9-4F6B-A8C0-11E1E614F4F1}"/>
              </a:ext>
            </a:extLst>
          </p:cNvPr>
          <p:cNvSpPr txBox="1"/>
          <p:nvPr/>
        </p:nvSpPr>
        <p:spPr>
          <a:xfrm>
            <a:off x="464820" y="470154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A7D86D"/>
                </a:solidFill>
                <a:latin typeface="Poppins"/>
                <a:cs typeface="Poppins"/>
                <a:sym typeface="Poppins"/>
              </a:rPr>
              <a:t>Pre-processing data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35524E-92BE-4AE3-BB36-6B2076D9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21" y="1965961"/>
            <a:ext cx="5297998" cy="2540886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60377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3AAD7B-69EB-4230-BD68-02F92D3F1CB4}"/>
              </a:ext>
            </a:extLst>
          </p:cNvPr>
          <p:cNvSpPr txBox="1"/>
          <p:nvPr/>
        </p:nvSpPr>
        <p:spPr>
          <a:xfrm>
            <a:off x="656271" y="471603"/>
            <a:ext cx="457200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Muli"/>
              <a:buChar char="●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65617D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Muli"/>
              </a:rPr>
              <a:t>Stopwords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Muli"/>
              <a:buChar char="●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65617D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Muli"/>
              </a:rPr>
              <a:t>Stemming and Lemmatization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52A551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  <a:sym typeface="Mul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1E2A26-27DE-48BF-880D-17946B449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1845794"/>
            <a:ext cx="5921827" cy="2904057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048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ay GIFs | Tenor">
            <a:extLst>
              <a:ext uri="{FF2B5EF4-FFF2-40B4-BE49-F238E27FC236}">
                <a16:creationId xmlns:a16="http://schemas.microsoft.com/office/drawing/2014/main" id="{CB8BDA41-472C-4CDA-B54A-D1767EBCAA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AFBF8"/>
              </a:clrFrom>
              <a:clrTo>
                <a:srgbClr val="FA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79" y="2854693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7D728-9E40-4D61-ABEA-92627A4D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3" y="1122457"/>
            <a:ext cx="6803708" cy="11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4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2B23F4-A50A-4B7D-A1A4-3978398953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4A4D9-538D-4FAF-81CC-0228F5076DCC}"/>
              </a:ext>
            </a:extLst>
          </p:cNvPr>
          <p:cNvSpPr txBox="1"/>
          <p:nvPr/>
        </p:nvSpPr>
        <p:spPr>
          <a:xfrm>
            <a:off x="1318330" y="424514"/>
            <a:ext cx="6134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Feature extraction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CAC7E-CAF0-49B9-A682-E25ED4AD94FE}"/>
              </a:ext>
            </a:extLst>
          </p:cNvPr>
          <p:cNvSpPr txBox="1"/>
          <p:nvPr/>
        </p:nvSpPr>
        <p:spPr>
          <a:xfrm>
            <a:off x="464891" y="1405098"/>
            <a:ext cx="5928290" cy="334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200"/>
              <a:tabLst/>
              <a:defRPr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eview text is converted into a numerical representation of vector form and this is referred to as featurization.</a:t>
            </a: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200"/>
              <a:tabLst/>
              <a:defRPr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V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arious featurization techniques available are:</a:t>
            </a:r>
            <a:endParaRPr lang="en-GB" sz="2400" dirty="0">
              <a:solidFill>
                <a:schemeClr val="tx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  <a:sym typeface="Muli"/>
            </a:endParaRP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200"/>
              <a:tabLst/>
              <a:defRPr/>
            </a:pPr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Muli"/>
              </a:rPr>
              <a:t>1. Bag – of – words </a:t>
            </a:r>
            <a:r>
              <a:rPr kumimoji="0" lang="en-GB" sz="24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Muli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200"/>
              <a:tabLst/>
              <a:defRPr/>
            </a:pPr>
            <a:r>
              <a:rPr kumimoji="0" lang="en-GB" sz="24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Muli"/>
              </a:rPr>
              <a:t>2. </a:t>
            </a:r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Muli"/>
              </a:rPr>
              <a:t>TFIDF Vectorizer</a:t>
            </a: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200"/>
              <a:tabLst/>
              <a:defRPr/>
            </a:pPr>
            <a:r>
              <a:rPr lang="en-GB" sz="24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Muli"/>
              </a:rPr>
              <a:t>3. Word2vec </a:t>
            </a:r>
            <a:endParaRPr kumimoji="0" lang="en-GB" sz="24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  <a:sym typeface="Mul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9CDF9A-0207-4EBF-A795-065912FEF7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B5DD"/>
              </a:clrFrom>
              <a:clrTo>
                <a:srgbClr val="00B5D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28" b="94141" l="9563" r="89891">
                        <a14:foregroundMark x1="21038" y1="27879" x2="21038" y2="27879"/>
                        <a14:foregroundMark x1="53825" y1="26061" x2="53825" y2="26061"/>
                        <a14:foregroundMark x1="51093" y1="43030" x2="51093" y2="43030"/>
                        <a14:foregroundMark x1="44262" y1="40404" x2="44262" y2="40404"/>
                        <a14:foregroundMark x1="51913" y1="24040" x2="51913" y2="24040"/>
                        <a14:foregroundMark x1="47541" y1="38182" x2="47541" y2="38182"/>
                        <a14:foregroundMark x1="77596" y1="42020" x2="77596" y2="42020"/>
                        <a14:foregroundMark x1="77049" y1="29091" x2="77049" y2="29091"/>
                        <a14:foregroundMark x1="62568" y1="48081" x2="62568" y2="48081"/>
                        <a14:foregroundMark x1="63115" y1="47475" x2="63115" y2="47475"/>
                        <a14:foregroundMark x1="78962" y1="56970" x2="78962" y2="56970"/>
                        <a14:foregroundMark x1="79508" y1="63030" x2="79508" y2="63030"/>
                        <a14:foregroundMark x1="72131" y1="56566" x2="72131" y2="56566"/>
                        <a14:foregroundMark x1="48634" y1="23232" x2="48634" y2="23232"/>
                        <a14:foregroundMark x1="72951" y1="53333" x2="72951" y2="53333"/>
                        <a14:foregroundMark x1="69126" y1="75960" x2="69126" y2="75960"/>
                        <a14:foregroundMark x1="76230" y1="78788" x2="76230" y2="78788"/>
                        <a14:foregroundMark x1="81694" y1="71515" x2="81694" y2="71515"/>
                        <a14:foregroundMark x1="81421" y1="69495" x2="81421" y2="69495"/>
                        <a14:foregroundMark x1="80874" y1="66465" x2="80874" y2="66465"/>
                        <a14:foregroundMark x1="80328" y1="61818" x2="80328" y2="61818"/>
                        <a14:foregroundMark x1="70765" y1="63636" x2="70765" y2="63636"/>
                        <a14:foregroundMark x1="71311" y1="65253" x2="71311" y2="49899"/>
                        <a14:foregroundMark x1="71311" y1="49899" x2="70492" y2="57576"/>
                        <a14:foregroundMark x1="70492" y1="65051" x2="71311" y2="65051"/>
                        <a14:foregroundMark x1="73224" y1="65859" x2="73224" y2="72323"/>
                        <a14:foregroundMark x1="78415" y1="54545" x2="80874" y2="75152"/>
                        <a14:foregroundMark x1="66120" y1="3030" x2="87432" y2="13333"/>
                        <a14:foregroundMark x1="50820" y1="23838" x2="50820" y2="23838"/>
                        <a14:foregroundMark x1="50546" y1="25455" x2="50546" y2="25455"/>
                        <a14:foregroundMark x1="22678" y1="94141" x2="21311" y2="93737"/>
                        <a14:foregroundMark x1="15301" y1="90909" x2="20219" y2="89899"/>
                        <a14:foregroundMark x1="46448" y1="38182" x2="45355" y2="42222"/>
                        <a14:foregroundMark x1="22678" y1="93333" x2="27596" y2="92121"/>
                        <a14:foregroundMark x1="70219" y1="75960" x2="72678" y2="74747"/>
                        <a14:foregroundMark x1="78142" y1="78788" x2="76776" y2="78586"/>
                        <a14:foregroundMark x1="82240" y1="43838" x2="82514" y2="53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3181" y="1598362"/>
            <a:ext cx="2475704" cy="3348289"/>
          </a:xfrm>
          <a:prstGeom prst="rect">
            <a:avLst/>
          </a:prstGeom>
        </p:spPr>
      </p:pic>
      <p:grpSp>
        <p:nvGrpSpPr>
          <p:cNvPr id="7" name="Google Shape;498;p40">
            <a:extLst>
              <a:ext uri="{FF2B5EF4-FFF2-40B4-BE49-F238E27FC236}">
                <a16:creationId xmlns:a16="http://schemas.microsoft.com/office/drawing/2014/main" id="{443AEB5E-4D7F-4360-BD3C-2C8CCD1AC8A7}"/>
              </a:ext>
            </a:extLst>
          </p:cNvPr>
          <p:cNvGrpSpPr/>
          <p:nvPr/>
        </p:nvGrpSpPr>
        <p:grpSpPr>
          <a:xfrm>
            <a:off x="464891" y="545958"/>
            <a:ext cx="727782" cy="588108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8" name="Google Shape;499;p40">
              <a:extLst>
                <a:ext uri="{FF2B5EF4-FFF2-40B4-BE49-F238E27FC236}">
                  <a16:creationId xmlns:a16="http://schemas.microsoft.com/office/drawing/2014/main" id="{2DE2C1DC-6DBA-4EF3-8E82-358BB7979E9D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00;p40">
              <a:extLst>
                <a:ext uri="{FF2B5EF4-FFF2-40B4-BE49-F238E27FC236}">
                  <a16:creationId xmlns:a16="http://schemas.microsoft.com/office/drawing/2014/main" id="{7063FFB5-A081-4A08-AC43-C2D19350F69E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6117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1B38C1-11DB-471D-A075-956C21E52C4E}"/>
              </a:ext>
            </a:extLst>
          </p:cNvPr>
          <p:cNvSpPr txBox="1"/>
          <p:nvPr/>
        </p:nvSpPr>
        <p:spPr>
          <a:xfrm>
            <a:off x="601980" y="51914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A7D86D"/>
                </a:solidFill>
                <a:latin typeface="Poppins"/>
                <a:cs typeface="Poppins"/>
                <a:sym typeface="Poppins"/>
              </a:rPr>
              <a:t>Bag-of-words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34B357-09FD-4828-9081-BFFE335F90E2}"/>
              </a:ext>
            </a:extLst>
          </p:cNvPr>
          <p:cNvSpPr txBox="1"/>
          <p:nvPr/>
        </p:nvSpPr>
        <p:spPr>
          <a:xfrm>
            <a:off x="910980" y="1329403"/>
            <a:ext cx="6114659" cy="2054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effectLst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ach word is used as a feature for training the classifier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uli"/>
              </a:rPr>
              <a:t>Text vectorization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uli"/>
              </a:rPr>
              <a:t> -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effectLst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create a matrix of the features by assigning a separate column for each word while each row corresponds to a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A7A4BC"/>
              </a:solidFill>
              <a:effectLst/>
              <a:uLnTx/>
              <a:uFillTx/>
              <a:latin typeface="Muli"/>
              <a:sym typeface="Muli"/>
            </a:endParaRPr>
          </a:p>
        </p:txBody>
      </p:sp>
      <p:pic>
        <p:nvPicPr>
          <p:cNvPr id="3074" name="Picture 2" descr="BoW Model and TF-IDF For Creating Feature From Text">
            <a:extLst>
              <a:ext uri="{FF2B5EF4-FFF2-40B4-BE49-F238E27FC236}">
                <a16:creationId xmlns:a16="http://schemas.microsoft.com/office/drawing/2014/main" id="{5C114888-75A7-4CFC-9F33-3706AD5F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81" y="3320572"/>
            <a:ext cx="66865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st Books Reading GIFs | Gfycat">
            <a:extLst>
              <a:ext uri="{FF2B5EF4-FFF2-40B4-BE49-F238E27FC236}">
                <a16:creationId xmlns:a16="http://schemas.microsoft.com/office/drawing/2014/main" id="{D837B9F5-92EE-4AF6-B1F3-E051B2615B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2091">
            <a:off x="7013819" y="130988"/>
            <a:ext cx="1945015" cy="151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49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234B357-09FD-4828-9081-BFFE335F90E2}"/>
              </a:ext>
            </a:extLst>
          </p:cNvPr>
          <p:cNvSpPr txBox="1"/>
          <p:nvPr/>
        </p:nvSpPr>
        <p:spPr>
          <a:xfrm>
            <a:off x="632460" y="473497"/>
            <a:ext cx="8161020" cy="24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tabLst/>
              <a:defRPr/>
            </a:pPr>
            <a:r>
              <a:rPr lang="en-US" sz="1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Drawbacks: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</a:t>
            </a:r>
            <a:r>
              <a:rPr lang="en-US" sz="1800" dirty="0">
                <a:effectLst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rder of occurrence of words is lost as we create a vector of tokens in the randomized 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Does not take the low frequency n grams into account as the higher average count values on words overshadow the shorter ones in many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A7A4BC"/>
              </a:solidFill>
              <a:effectLst/>
              <a:uLnTx/>
              <a:uFillTx/>
              <a:latin typeface="Muli"/>
              <a:sym typeface="Muli"/>
            </a:endParaRPr>
          </a:p>
        </p:txBody>
      </p:sp>
      <p:pic>
        <p:nvPicPr>
          <p:cNvPr id="2" name="Google Shape;337;p39">
            <a:extLst>
              <a:ext uri="{FF2B5EF4-FFF2-40B4-BE49-F238E27FC236}">
                <a16:creationId xmlns:a16="http://schemas.microsoft.com/office/drawing/2014/main" id="{44716BA6-BF39-422D-B5ED-2047D753CD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7480" y="3116580"/>
            <a:ext cx="2385842" cy="18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N-Grams Definition | DeepAI">
            <a:extLst>
              <a:ext uri="{FF2B5EF4-FFF2-40B4-BE49-F238E27FC236}">
                <a16:creationId xmlns:a16="http://schemas.microsoft.com/office/drawing/2014/main" id="{968A8F13-EDAB-43AA-874F-8247A0643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75" y="2943147"/>
            <a:ext cx="4555215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346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28;p39">
            <a:extLst>
              <a:ext uri="{FF2B5EF4-FFF2-40B4-BE49-F238E27FC236}">
                <a16:creationId xmlns:a16="http://schemas.microsoft.com/office/drawing/2014/main" id="{24C5AA44-004E-4906-ACC2-DF78AB8EC1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20194" y="2931547"/>
            <a:ext cx="2671406" cy="2044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1B38C1-11DB-471D-A075-956C21E52C4E}"/>
              </a:ext>
            </a:extLst>
          </p:cNvPr>
          <p:cNvSpPr txBox="1"/>
          <p:nvPr/>
        </p:nvSpPr>
        <p:spPr>
          <a:xfrm>
            <a:off x="2438400" y="69440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A7D86D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TFIDF Vectorizer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B9057-E012-4219-B2D0-121F34FE851E}"/>
              </a:ext>
            </a:extLst>
          </p:cNvPr>
          <p:cNvSpPr txBox="1"/>
          <p:nvPr/>
        </p:nvSpPr>
        <p:spPr>
          <a:xfrm>
            <a:off x="571500" y="1613080"/>
            <a:ext cx="5588674" cy="3362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tabLst/>
              <a:defRPr/>
            </a:pPr>
            <a:r>
              <a:rPr lang="en-GB" sz="1800" dirty="0">
                <a:solidFill>
                  <a:schemeClr val="tx1">
                    <a:lumMod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It highlights a specific issue that might not be too frequent but is of great importance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uli"/>
              </a:rPr>
              <a:t>Term frequency (TF)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uli"/>
              </a:rPr>
              <a:t>: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uli"/>
              </a:rPr>
              <a:t>specifies how frequently a term appears in the review w.r.t the total number of words in the review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uli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uli"/>
              </a:rPr>
              <a:t>Inverse document frequency (IDF)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uli"/>
              </a:rPr>
              <a:t>: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uli"/>
              </a:rPr>
              <a:t>measure of whether a term is rare or frequent across the reviews</a:t>
            </a:r>
            <a:endParaRPr lang="en-US" sz="1800" dirty="0">
              <a:solidFill>
                <a:schemeClr val="tx1">
                  <a:lumMod val="75000"/>
                </a:schemeClr>
              </a:solidFill>
              <a:effectLst/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1026" name="Picture 2" descr="Free Animated Cliparts Study, Download Free Clip Art, Free Clip Art on  Clipart Library">
            <a:extLst>
              <a:ext uri="{FF2B5EF4-FFF2-40B4-BE49-F238E27FC236}">
                <a16:creationId xmlns:a16="http://schemas.microsoft.com/office/drawing/2014/main" id="{47F72B56-9142-4F2E-A28F-F1F93DFFE9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0"/>
            <a:ext cx="1661160" cy="16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1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Your Opinion On......?| LOI English">
            <a:extLst>
              <a:ext uri="{FF2B5EF4-FFF2-40B4-BE49-F238E27FC236}">
                <a16:creationId xmlns:a16="http://schemas.microsoft.com/office/drawing/2014/main" id="{DA8D45A8-2EAB-40C4-84B5-C9882829B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0234"/>
            <a:ext cx="7620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70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902DFD-FBB3-453A-8D5E-74902972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" y="601027"/>
            <a:ext cx="7804786" cy="39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59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B5151F-5653-4771-B0D2-E618BF14D7BA}"/>
              </a:ext>
            </a:extLst>
          </p:cNvPr>
          <p:cNvSpPr txBox="1"/>
          <p:nvPr/>
        </p:nvSpPr>
        <p:spPr>
          <a:xfrm>
            <a:off x="516718" y="263306"/>
            <a:ext cx="82448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A7D86D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Model Selection and Training </a:t>
            </a:r>
            <a:endParaRPr lang="en-US" dirty="0"/>
          </a:p>
        </p:txBody>
      </p:sp>
      <p:grpSp>
        <p:nvGrpSpPr>
          <p:cNvPr id="24" name="Google Shape;167;p25">
            <a:extLst>
              <a:ext uri="{FF2B5EF4-FFF2-40B4-BE49-F238E27FC236}">
                <a16:creationId xmlns:a16="http://schemas.microsoft.com/office/drawing/2014/main" id="{30E008E3-0D16-40E4-A2FF-D23F179FCD82}"/>
              </a:ext>
            </a:extLst>
          </p:cNvPr>
          <p:cNvGrpSpPr/>
          <p:nvPr/>
        </p:nvGrpSpPr>
        <p:grpSpPr>
          <a:xfrm>
            <a:off x="973922" y="3959178"/>
            <a:ext cx="5253711" cy="658032"/>
            <a:chOff x="1961424" y="2473850"/>
            <a:chExt cx="5364900" cy="670992"/>
          </a:xfrm>
        </p:grpSpPr>
        <p:sp>
          <p:nvSpPr>
            <p:cNvPr id="25" name="Google Shape;168;p25">
              <a:extLst>
                <a:ext uri="{FF2B5EF4-FFF2-40B4-BE49-F238E27FC236}">
                  <a16:creationId xmlns:a16="http://schemas.microsoft.com/office/drawing/2014/main" id="{F8DB4ED9-9E9E-4E9C-84DC-AAADCA7853C4}"/>
                </a:ext>
              </a:extLst>
            </p:cNvPr>
            <p:cNvSpPr/>
            <p:nvPr/>
          </p:nvSpPr>
          <p:spPr>
            <a:xfrm rot="16200000">
              <a:off x="4308624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70;p25">
              <a:extLst>
                <a:ext uri="{FF2B5EF4-FFF2-40B4-BE49-F238E27FC236}">
                  <a16:creationId xmlns:a16="http://schemas.microsoft.com/office/drawing/2014/main" id="{623F11B0-A92E-4348-85FB-4C8B12E13AFB}"/>
                </a:ext>
              </a:extLst>
            </p:cNvPr>
            <p:cNvSpPr txBox="1"/>
            <p:nvPr/>
          </p:nvSpPr>
          <p:spPr>
            <a:xfrm>
              <a:off x="2369510" y="2487842"/>
              <a:ext cx="4386322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78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</a:pPr>
              <a:r>
                <a:rPr lang="en" sz="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endParaRPr lang="en-US"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1778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</a:pPr>
              <a:r>
                <a:rPr lang="en-US" sz="2800" dirty="0">
                  <a:solidFill>
                    <a:srgbClr val="FFFFFF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  <a:sym typeface="Muli"/>
                </a:rPr>
                <a:t>Support Vector Classifier</a:t>
              </a:r>
            </a:p>
            <a:p>
              <a:pPr marL="1778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</a:pPr>
              <a:r>
                <a:rPr lang="en" sz="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endParaRPr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52" name="Google Shape;167;p25">
            <a:extLst>
              <a:ext uri="{FF2B5EF4-FFF2-40B4-BE49-F238E27FC236}">
                <a16:creationId xmlns:a16="http://schemas.microsoft.com/office/drawing/2014/main" id="{6305A500-1488-4BE2-8A52-48E788517FCF}"/>
              </a:ext>
            </a:extLst>
          </p:cNvPr>
          <p:cNvGrpSpPr/>
          <p:nvPr/>
        </p:nvGrpSpPr>
        <p:grpSpPr>
          <a:xfrm>
            <a:off x="979258" y="3104121"/>
            <a:ext cx="5238663" cy="639941"/>
            <a:chOff x="1961425" y="2468586"/>
            <a:chExt cx="5364900" cy="675764"/>
          </a:xfrm>
        </p:grpSpPr>
        <p:sp>
          <p:nvSpPr>
            <p:cNvPr id="53" name="Google Shape;168;p25">
              <a:extLst>
                <a:ext uri="{FF2B5EF4-FFF2-40B4-BE49-F238E27FC236}">
                  <a16:creationId xmlns:a16="http://schemas.microsoft.com/office/drawing/2014/main" id="{9FD31822-B9EE-455D-AD58-B75EC09301B3}"/>
                </a:ext>
              </a:extLst>
            </p:cNvPr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70;p25">
              <a:extLst>
                <a:ext uri="{FF2B5EF4-FFF2-40B4-BE49-F238E27FC236}">
                  <a16:creationId xmlns:a16="http://schemas.microsoft.com/office/drawing/2014/main" id="{B30437DF-0CE9-4572-8E24-1D5CCA9AA73E}"/>
                </a:ext>
              </a:extLst>
            </p:cNvPr>
            <p:cNvSpPr txBox="1"/>
            <p:nvPr/>
          </p:nvSpPr>
          <p:spPr>
            <a:xfrm>
              <a:off x="2407019" y="2468586"/>
              <a:ext cx="3472426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78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</a:pPr>
              <a:r>
                <a:rPr lang="en" sz="2800" dirty="0">
                  <a:solidFill>
                    <a:srgbClr val="FFFFFF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  <a:sym typeface="Muli"/>
                </a:rPr>
                <a:t>KNN Classifier</a:t>
              </a:r>
              <a:endParaRPr sz="2800" dirty="0">
                <a:solidFill>
                  <a:srgbClr val="FFFF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uli"/>
              </a:endParaRPr>
            </a:p>
          </p:txBody>
        </p:sp>
      </p:grpSp>
      <p:grpSp>
        <p:nvGrpSpPr>
          <p:cNvPr id="59" name="Google Shape;167;p25">
            <a:extLst>
              <a:ext uri="{FF2B5EF4-FFF2-40B4-BE49-F238E27FC236}">
                <a16:creationId xmlns:a16="http://schemas.microsoft.com/office/drawing/2014/main" id="{6E4DCB2A-D722-42C5-8C44-ED2F10DCA68F}"/>
              </a:ext>
            </a:extLst>
          </p:cNvPr>
          <p:cNvGrpSpPr/>
          <p:nvPr/>
        </p:nvGrpSpPr>
        <p:grpSpPr>
          <a:xfrm>
            <a:off x="1005723" y="2260355"/>
            <a:ext cx="5212197" cy="597159"/>
            <a:chOff x="1961425" y="2473850"/>
            <a:chExt cx="5364900" cy="671133"/>
          </a:xfrm>
        </p:grpSpPr>
        <p:sp>
          <p:nvSpPr>
            <p:cNvPr id="60" name="Google Shape;168;p25">
              <a:extLst>
                <a:ext uri="{FF2B5EF4-FFF2-40B4-BE49-F238E27FC236}">
                  <a16:creationId xmlns:a16="http://schemas.microsoft.com/office/drawing/2014/main" id="{223C8C20-FA12-4588-991E-055FBB4BEAC7}"/>
                </a:ext>
              </a:extLst>
            </p:cNvPr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70;p25">
              <a:extLst>
                <a:ext uri="{FF2B5EF4-FFF2-40B4-BE49-F238E27FC236}">
                  <a16:creationId xmlns:a16="http://schemas.microsoft.com/office/drawing/2014/main" id="{064EDAA9-72DE-4E5B-9A74-D6502959838F}"/>
                </a:ext>
              </a:extLst>
            </p:cNvPr>
            <p:cNvSpPr txBox="1"/>
            <p:nvPr/>
          </p:nvSpPr>
          <p:spPr>
            <a:xfrm>
              <a:off x="2380554" y="2487983"/>
              <a:ext cx="3948881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78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</a:pPr>
              <a:r>
                <a:rPr lang="en-US" sz="2800" dirty="0">
                  <a:solidFill>
                    <a:srgbClr val="FFFFFF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  <a:sym typeface="Muli"/>
                </a:rPr>
                <a:t>Logistic Regression</a:t>
              </a:r>
              <a:endParaRPr sz="2800" dirty="0">
                <a:solidFill>
                  <a:srgbClr val="FFFF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uli"/>
              </a:endParaRPr>
            </a:p>
          </p:txBody>
        </p:sp>
      </p:grpSp>
      <p:grpSp>
        <p:nvGrpSpPr>
          <p:cNvPr id="72" name="Google Shape;2322;p37">
            <a:extLst>
              <a:ext uri="{FF2B5EF4-FFF2-40B4-BE49-F238E27FC236}">
                <a16:creationId xmlns:a16="http://schemas.microsoft.com/office/drawing/2014/main" id="{ACCF6758-E84B-485A-AFB0-CC06E0F4DCB1}"/>
              </a:ext>
            </a:extLst>
          </p:cNvPr>
          <p:cNvGrpSpPr/>
          <p:nvPr/>
        </p:nvGrpSpPr>
        <p:grpSpPr>
          <a:xfrm>
            <a:off x="6662744" y="2832900"/>
            <a:ext cx="2237416" cy="2047294"/>
            <a:chOff x="1926580" y="602477"/>
            <a:chExt cx="4456273" cy="4762466"/>
          </a:xfrm>
        </p:grpSpPr>
        <p:sp>
          <p:nvSpPr>
            <p:cNvPr id="73" name="Google Shape;2323;p37">
              <a:extLst>
                <a:ext uri="{FF2B5EF4-FFF2-40B4-BE49-F238E27FC236}">
                  <a16:creationId xmlns:a16="http://schemas.microsoft.com/office/drawing/2014/main" id="{30294B09-43CB-4083-8000-72C3B89512E1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324;p37">
              <a:extLst>
                <a:ext uri="{FF2B5EF4-FFF2-40B4-BE49-F238E27FC236}">
                  <a16:creationId xmlns:a16="http://schemas.microsoft.com/office/drawing/2014/main" id="{9F1CB461-6C58-4788-98CD-5B37F0A50E2A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325;p37">
              <a:extLst>
                <a:ext uri="{FF2B5EF4-FFF2-40B4-BE49-F238E27FC236}">
                  <a16:creationId xmlns:a16="http://schemas.microsoft.com/office/drawing/2014/main" id="{2CBDBCA2-28EB-4663-B6D9-871CBFEC50B0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326;p37">
              <a:extLst>
                <a:ext uri="{FF2B5EF4-FFF2-40B4-BE49-F238E27FC236}">
                  <a16:creationId xmlns:a16="http://schemas.microsoft.com/office/drawing/2014/main" id="{F9B19800-E51C-4F15-84B2-AF7E44DE685F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327;p37">
              <a:extLst>
                <a:ext uri="{FF2B5EF4-FFF2-40B4-BE49-F238E27FC236}">
                  <a16:creationId xmlns:a16="http://schemas.microsoft.com/office/drawing/2014/main" id="{C8E44786-0957-49FD-A583-59BDC87B82DE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328;p37">
              <a:extLst>
                <a:ext uri="{FF2B5EF4-FFF2-40B4-BE49-F238E27FC236}">
                  <a16:creationId xmlns:a16="http://schemas.microsoft.com/office/drawing/2014/main" id="{9D8255AD-5710-497E-B1F3-99A4AA956AA2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329;p37">
              <a:extLst>
                <a:ext uri="{FF2B5EF4-FFF2-40B4-BE49-F238E27FC236}">
                  <a16:creationId xmlns:a16="http://schemas.microsoft.com/office/drawing/2014/main" id="{D5C36E36-2721-486D-911B-7E253D68B5B9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330;p37">
              <a:extLst>
                <a:ext uri="{FF2B5EF4-FFF2-40B4-BE49-F238E27FC236}">
                  <a16:creationId xmlns:a16="http://schemas.microsoft.com/office/drawing/2014/main" id="{2E9956BA-5EC9-4C41-8A01-B63ECD15C018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331;p37">
              <a:extLst>
                <a:ext uri="{FF2B5EF4-FFF2-40B4-BE49-F238E27FC236}">
                  <a16:creationId xmlns:a16="http://schemas.microsoft.com/office/drawing/2014/main" id="{9511C739-40D2-4FC5-88BD-B576469D71E8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332;p37">
              <a:extLst>
                <a:ext uri="{FF2B5EF4-FFF2-40B4-BE49-F238E27FC236}">
                  <a16:creationId xmlns:a16="http://schemas.microsoft.com/office/drawing/2014/main" id="{DC12E748-3FA9-428C-A080-C7D389BEACAB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333;p37">
              <a:extLst>
                <a:ext uri="{FF2B5EF4-FFF2-40B4-BE49-F238E27FC236}">
                  <a16:creationId xmlns:a16="http://schemas.microsoft.com/office/drawing/2014/main" id="{2DD4ECF5-47B7-4813-BC86-51E19E31F2B9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334;p37">
              <a:extLst>
                <a:ext uri="{FF2B5EF4-FFF2-40B4-BE49-F238E27FC236}">
                  <a16:creationId xmlns:a16="http://schemas.microsoft.com/office/drawing/2014/main" id="{002FFA0E-2FDE-4861-83D5-21A3B5E5FB75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335;p37">
              <a:extLst>
                <a:ext uri="{FF2B5EF4-FFF2-40B4-BE49-F238E27FC236}">
                  <a16:creationId xmlns:a16="http://schemas.microsoft.com/office/drawing/2014/main" id="{199A79A8-ED6F-4008-ADEF-A957D5FFBAA8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336;p37">
              <a:extLst>
                <a:ext uri="{FF2B5EF4-FFF2-40B4-BE49-F238E27FC236}">
                  <a16:creationId xmlns:a16="http://schemas.microsoft.com/office/drawing/2014/main" id="{4145CA7A-154C-47E9-AEA8-E4F9F9FA0182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337;p37">
              <a:extLst>
                <a:ext uri="{FF2B5EF4-FFF2-40B4-BE49-F238E27FC236}">
                  <a16:creationId xmlns:a16="http://schemas.microsoft.com/office/drawing/2014/main" id="{7DD52994-B3C1-415A-AB88-DE0D03ACAD55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338;p37">
              <a:extLst>
                <a:ext uri="{FF2B5EF4-FFF2-40B4-BE49-F238E27FC236}">
                  <a16:creationId xmlns:a16="http://schemas.microsoft.com/office/drawing/2014/main" id="{F7F3C7EE-E5D8-4AD2-9295-49D60581678B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339;p37">
              <a:extLst>
                <a:ext uri="{FF2B5EF4-FFF2-40B4-BE49-F238E27FC236}">
                  <a16:creationId xmlns:a16="http://schemas.microsoft.com/office/drawing/2014/main" id="{B548977F-11F9-4BFF-80B9-3BDBD989C762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340;p37">
              <a:extLst>
                <a:ext uri="{FF2B5EF4-FFF2-40B4-BE49-F238E27FC236}">
                  <a16:creationId xmlns:a16="http://schemas.microsoft.com/office/drawing/2014/main" id="{361336A6-05BC-4C33-8096-8210CDB2B60C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341;p37">
              <a:extLst>
                <a:ext uri="{FF2B5EF4-FFF2-40B4-BE49-F238E27FC236}">
                  <a16:creationId xmlns:a16="http://schemas.microsoft.com/office/drawing/2014/main" id="{D3DC6A41-1D3B-4FAB-ADD0-52ED6F9C11A8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342;p37">
              <a:extLst>
                <a:ext uri="{FF2B5EF4-FFF2-40B4-BE49-F238E27FC236}">
                  <a16:creationId xmlns:a16="http://schemas.microsoft.com/office/drawing/2014/main" id="{9737335D-33AF-415D-87F6-358E1D0756D6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343;p37">
              <a:extLst>
                <a:ext uri="{FF2B5EF4-FFF2-40B4-BE49-F238E27FC236}">
                  <a16:creationId xmlns:a16="http://schemas.microsoft.com/office/drawing/2014/main" id="{EAC2375D-F32B-4E33-BFB2-F2B10F401A96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344;p37">
              <a:extLst>
                <a:ext uri="{FF2B5EF4-FFF2-40B4-BE49-F238E27FC236}">
                  <a16:creationId xmlns:a16="http://schemas.microsoft.com/office/drawing/2014/main" id="{AC5871E9-5977-4DB8-87BC-316F013F60A3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345;p37">
              <a:extLst>
                <a:ext uri="{FF2B5EF4-FFF2-40B4-BE49-F238E27FC236}">
                  <a16:creationId xmlns:a16="http://schemas.microsoft.com/office/drawing/2014/main" id="{BFCDA209-3733-4EA2-9529-33E883928A2F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346;p37">
              <a:extLst>
                <a:ext uri="{FF2B5EF4-FFF2-40B4-BE49-F238E27FC236}">
                  <a16:creationId xmlns:a16="http://schemas.microsoft.com/office/drawing/2014/main" id="{1F2F665F-F505-4764-9A04-902E857245B4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347;p37">
              <a:extLst>
                <a:ext uri="{FF2B5EF4-FFF2-40B4-BE49-F238E27FC236}">
                  <a16:creationId xmlns:a16="http://schemas.microsoft.com/office/drawing/2014/main" id="{E6519C32-49CB-4275-83BA-6428DD2C8238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348;p37">
              <a:extLst>
                <a:ext uri="{FF2B5EF4-FFF2-40B4-BE49-F238E27FC236}">
                  <a16:creationId xmlns:a16="http://schemas.microsoft.com/office/drawing/2014/main" id="{31C5A347-3B20-4582-BC18-437923E6AA20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349;p37">
              <a:extLst>
                <a:ext uri="{FF2B5EF4-FFF2-40B4-BE49-F238E27FC236}">
                  <a16:creationId xmlns:a16="http://schemas.microsoft.com/office/drawing/2014/main" id="{ED98C915-872A-4B2B-8A92-EFF2CC4B69C6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350;p37">
              <a:extLst>
                <a:ext uri="{FF2B5EF4-FFF2-40B4-BE49-F238E27FC236}">
                  <a16:creationId xmlns:a16="http://schemas.microsoft.com/office/drawing/2014/main" id="{31A1E520-A920-407F-A2B2-8046E4F31A8D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351;p37">
              <a:extLst>
                <a:ext uri="{FF2B5EF4-FFF2-40B4-BE49-F238E27FC236}">
                  <a16:creationId xmlns:a16="http://schemas.microsoft.com/office/drawing/2014/main" id="{8646923E-26B6-453E-B2A6-28947A9F8638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352;p37">
              <a:extLst>
                <a:ext uri="{FF2B5EF4-FFF2-40B4-BE49-F238E27FC236}">
                  <a16:creationId xmlns:a16="http://schemas.microsoft.com/office/drawing/2014/main" id="{B1046B66-E699-42E7-B817-69AD35780864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353;p37">
              <a:extLst>
                <a:ext uri="{FF2B5EF4-FFF2-40B4-BE49-F238E27FC236}">
                  <a16:creationId xmlns:a16="http://schemas.microsoft.com/office/drawing/2014/main" id="{1A2678C4-7F48-403C-B2FA-E700D57B850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354;p37">
              <a:extLst>
                <a:ext uri="{FF2B5EF4-FFF2-40B4-BE49-F238E27FC236}">
                  <a16:creationId xmlns:a16="http://schemas.microsoft.com/office/drawing/2014/main" id="{6492BDA8-FF0E-498A-842C-87CA516CB7E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355;p37">
              <a:extLst>
                <a:ext uri="{FF2B5EF4-FFF2-40B4-BE49-F238E27FC236}">
                  <a16:creationId xmlns:a16="http://schemas.microsoft.com/office/drawing/2014/main" id="{58FF80FE-091D-4B96-AE6D-15F04A2D259E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356;p37">
              <a:extLst>
                <a:ext uri="{FF2B5EF4-FFF2-40B4-BE49-F238E27FC236}">
                  <a16:creationId xmlns:a16="http://schemas.microsoft.com/office/drawing/2014/main" id="{DEDB5F50-F319-481D-B4EB-A659D25AAB6D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357;p37">
              <a:extLst>
                <a:ext uri="{FF2B5EF4-FFF2-40B4-BE49-F238E27FC236}">
                  <a16:creationId xmlns:a16="http://schemas.microsoft.com/office/drawing/2014/main" id="{8A28F545-4AC8-4863-A29E-3996581BAEC6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358;p37">
              <a:extLst>
                <a:ext uri="{FF2B5EF4-FFF2-40B4-BE49-F238E27FC236}">
                  <a16:creationId xmlns:a16="http://schemas.microsoft.com/office/drawing/2014/main" id="{1F9F1494-1A29-487C-B801-8CD0BC448F39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359;p37">
              <a:extLst>
                <a:ext uri="{FF2B5EF4-FFF2-40B4-BE49-F238E27FC236}">
                  <a16:creationId xmlns:a16="http://schemas.microsoft.com/office/drawing/2014/main" id="{12F60F3E-B5C0-471F-AF33-0B0EB5B7962C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360;p37">
              <a:extLst>
                <a:ext uri="{FF2B5EF4-FFF2-40B4-BE49-F238E27FC236}">
                  <a16:creationId xmlns:a16="http://schemas.microsoft.com/office/drawing/2014/main" id="{E5F24190-BFF2-4EE4-B2E0-31FDC34B172D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361;p37">
              <a:extLst>
                <a:ext uri="{FF2B5EF4-FFF2-40B4-BE49-F238E27FC236}">
                  <a16:creationId xmlns:a16="http://schemas.microsoft.com/office/drawing/2014/main" id="{1CDBF203-0C5C-4583-84C0-2F74BA6B8182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362;p37">
              <a:extLst>
                <a:ext uri="{FF2B5EF4-FFF2-40B4-BE49-F238E27FC236}">
                  <a16:creationId xmlns:a16="http://schemas.microsoft.com/office/drawing/2014/main" id="{659B7477-A722-4B08-AE8E-3A55F02F1267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363;p37">
              <a:extLst>
                <a:ext uri="{FF2B5EF4-FFF2-40B4-BE49-F238E27FC236}">
                  <a16:creationId xmlns:a16="http://schemas.microsoft.com/office/drawing/2014/main" id="{DE674954-4D69-4D16-A810-B4CF545D8A99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364;p37">
              <a:extLst>
                <a:ext uri="{FF2B5EF4-FFF2-40B4-BE49-F238E27FC236}">
                  <a16:creationId xmlns:a16="http://schemas.microsoft.com/office/drawing/2014/main" id="{C0C2D91D-7A49-41B6-891D-FC7C63A129F2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365;p37">
              <a:extLst>
                <a:ext uri="{FF2B5EF4-FFF2-40B4-BE49-F238E27FC236}">
                  <a16:creationId xmlns:a16="http://schemas.microsoft.com/office/drawing/2014/main" id="{31CBB60F-906D-4067-B347-68297ADF754F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366;p37">
              <a:extLst>
                <a:ext uri="{FF2B5EF4-FFF2-40B4-BE49-F238E27FC236}">
                  <a16:creationId xmlns:a16="http://schemas.microsoft.com/office/drawing/2014/main" id="{203D8E25-F870-4B62-9E19-B0AAA9EB0F3D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367;p37">
              <a:extLst>
                <a:ext uri="{FF2B5EF4-FFF2-40B4-BE49-F238E27FC236}">
                  <a16:creationId xmlns:a16="http://schemas.microsoft.com/office/drawing/2014/main" id="{0963C4EE-4909-446E-807A-0AA3AE2114F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368;p37">
              <a:extLst>
                <a:ext uri="{FF2B5EF4-FFF2-40B4-BE49-F238E27FC236}">
                  <a16:creationId xmlns:a16="http://schemas.microsoft.com/office/drawing/2014/main" id="{A1112FF0-EC97-4965-84BF-CE8E6F982DCA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369;p37">
              <a:extLst>
                <a:ext uri="{FF2B5EF4-FFF2-40B4-BE49-F238E27FC236}">
                  <a16:creationId xmlns:a16="http://schemas.microsoft.com/office/drawing/2014/main" id="{8AF5951F-2478-4E58-85BE-8A8371A601FA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370;p37">
              <a:extLst>
                <a:ext uri="{FF2B5EF4-FFF2-40B4-BE49-F238E27FC236}">
                  <a16:creationId xmlns:a16="http://schemas.microsoft.com/office/drawing/2014/main" id="{66DF12E3-B9EB-428B-933A-5941457C441E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371;p37">
              <a:extLst>
                <a:ext uri="{FF2B5EF4-FFF2-40B4-BE49-F238E27FC236}">
                  <a16:creationId xmlns:a16="http://schemas.microsoft.com/office/drawing/2014/main" id="{EEB98881-35F2-4DC1-9E70-1237E77FFEF7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372;p37">
              <a:extLst>
                <a:ext uri="{FF2B5EF4-FFF2-40B4-BE49-F238E27FC236}">
                  <a16:creationId xmlns:a16="http://schemas.microsoft.com/office/drawing/2014/main" id="{06D1FAB1-FA6B-4C97-A627-F6977E1BFE6B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373;p37">
              <a:extLst>
                <a:ext uri="{FF2B5EF4-FFF2-40B4-BE49-F238E27FC236}">
                  <a16:creationId xmlns:a16="http://schemas.microsoft.com/office/drawing/2014/main" id="{E04E66CE-4931-496C-A8EF-87F8E0A28F31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374;p37">
              <a:extLst>
                <a:ext uri="{FF2B5EF4-FFF2-40B4-BE49-F238E27FC236}">
                  <a16:creationId xmlns:a16="http://schemas.microsoft.com/office/drawing/2014/main" id="{C4B133C4-072D-4C0E-B254-5C00896AC9E5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375;p37">
              <a:extLst>
                <a:ext uri="{FF2B5EF4-FFF2-40B4-BE49-F238E27FC236}">
                  <a16:creationId xmlns:a16="http://schemas.microsoft.com/office/drawing/2014/main" id="{F4D2E176-5107-4D43-A541-2D28EE305024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376;p37">
              <a:extLst>
                <a:ext uri="{FF2B5EF4-FFF2-40B4-BE49-F238E27FC236}">
                  <a16:creationId xmlns:a16="http://schemas.microsoft.com/office/drawing/2014/main" id="{0F3BA31E-87C3-4548-B7E0-196BE13D3DF5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377;p37">
              <a:extLst>
                <a:ext uri="{FF2B5EF4-FFF2-40B4-BE49-F238E27FC236}">
                  <a16:creationId xmlns:a16="http://schemas.microsoft.com/office/drawing/2014/main" id="{6C7A2A64-846E-4247-B00C-0CB34A58386A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378;p37">
              <a:extLst>
                <a:ext uri="{FF2B5EF4-FFF2-40B4-BE49-F238E27FC236}">
                  <a16:creationId xmlns:a16="http://schemas.microsoft.com/office/drawing/2014/main" id="{32619BCE-CAFB-4784-99D3-485F342DFCA4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379;p37">
              <a:extLst>
                <a:ext uri="{FF2B5EF4-FFF2-40B4-BE49-F238E27FC236}">
                  <a16:creationId xmlns:a16="http://schemas.microsoft.com/office/drawing/2014/main" id="{4CCEDE9D-CB30-4161-A020-EAEB4B05ACF0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380;p37">
              <a:extLst>
                <a:ext uri="{FF2B5EF4-FFF2-40B4-BE49-F238E27FC236}">
                  <a16:creationId xmlns:a16="http://schemas.microsoft.com/office/drawing/2014/main" id="{8836AC3B-9244-496D-9141-AB7003E037C7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381;p37">
              <a:extLst>
                <a:ext uri="{FF2B5EF4-FFF2-40B4-BE49-F238E27FC236}">
                  <a16:creationId xmlns:a16="http://schemas.microsoft.com/office/drawing/2014/main" id="{7EB8EFA7-EB25-41EF-9CF0-C905879980A5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382;p37">
              <a:extLst>
                <a:ext uri="{FF2B5EF4-FFF2-40B4-BE49-F238E27FC236}">
                  <a16:creationId xmlns:a16="http://schemas.microsoft.com/office/drawing/2014/main" id="{B96B8477-1CDB-4AE9-8DEE-7F067B05B1C5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383;p37">
              <a:extLst>
                <a:ext uri="{FF2B5EF4-FFF2-40B4-BE49-F238E27FC236}">
                  <a16:creationId xmlns:a16="http://schemas.microsoft.com/office/drawing/2014/main" id="{348DE10D-A329-4C95-AD3F-784526340AA4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384;p37">
              <a:extLst>
                <a:ext uri="{FF2B5EF4-FFF2-40B4-BE49-F238E27FC236}">
                  <a16:creationId xmlns:a16="http://schemas.microsoft.com/office/drawing/2014/main" id="{53373053-F5CD-4030-AE43-B0A283699E8B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385;p37">
              <a:extLst>
                <a:ext uri="{FF2B5EF4-FFF2-40B4-BE49-F238E27FC236}">
                  <a16:creationId xmlns:a16="http://schemas.microsoft.com/office/drawing/2014/main" id="{18D0B54C-D497-4335-A9F5-FFD0A14534DD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386;p37">
              <a:extLst>
                <a:ext uri="{FF2B5EF4-FFF2-40B4-BE49-F238E27FC236}">
                  <a16:creationId xmlns:a16="http://schemas.microsoft.com/office/drawing/2014/main" id="{31F52276-07D1-473B-8ABA-CF64C60B31A3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387;p37">
              <a:extLst>
                <a:ext uri="{FF2B5EF4-FFF2-40B4-BE49-F238E27FC236}">
                  <a16:creationId xmlns:a16="http://schemas.microsoft.com/office/drawing/2014/main" id="{18B75B1F-6D85-4B34-AB76-DFE93F0ACDFF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388;p37">
              <a:extLst>
                <a:ext uri="{FF2B5EF4-FFF2-40B4-BE49-F238E27FC236}">
                  <a16:creationId xmlns:a16="http://schemas.microsoft.com/office/drawing/2014/main" id="{F23CEEE9-D16A-4E7F-9773-955A29E121B2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389;p37">
              <a:extLst>
                <a:ext uri="{FF2B5EF4-FFF2-40B4-BE49-F238E27FC236}">
                  <a16:creationId xmlns:a16="http://schemas.microsoft.com/office/drawing/2014/main" id="{16674BBA-217F-4C29-BC49-EA603387F63D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390;p37">
              <a:extLst>
                <a:ext uri="{FF2B5EF4-FFF2-40B4-BE49-F238E27FC236}">
                  <a16:creationId xmlns:a16="http://schemas.microsoft.com/office/drawing/2014/main" id="{A149B427-CD24-45A4-9084-545D9DAD4C35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391;p37">
              <a:extLst>
                <a:ext uri="{FF2B5EF4-FFF2-40B4-BE49-F238E27FC236}">
                  <a16:creationId xmlns:a16="http://schemas.microsoft.com/office/drawing/2014/main" id="{109DAE93-F2BB-46C4-9A1B-130FF40EA471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392;p37">
              <a:extLst>
                <a:ext uri="{FF2B5EF4-FFF2-40B4-BE49-F238E27FC236}">
                  <a16:creationId xmlns:a16="http://schemas.microsoft.com/office/drawing/2014/main" id="{D8C81AA3-3E38-4B24-A48B-1ACE392E217A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393;p37">
              <a:extLst>
                <a:ext uri="{FF2B5EF4-FFF2-40B4-BE49-F238E27FC236}">
                  <a16:creationId xmlns:a16="http://schemas.microsoft.com/office/drawing/2014/main" id="{4B09FB38-FBEE-4D56-91DB-B1446BC1B113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394;p37">
              <a:extLst>
                <a:ext uri="{FF2B5EF4-FFF2-40B4-BE49-F238E27FC236}">
                  <a16:creationId xmlns:a16="http://schemas.microsoft.com/office/drawing/2014/main" id="{0B8114AD-C4E2-49DE-A980-BC23C3C7A125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395;p37">
              <a:extLst>
                <a:ext uri="{FF2B5EF4-FFF2-40B4-BE49-F238E27FC236}">
                  <a16:creationId xmlns:a16="http://schemas.microsoft.com/office/drawing/2014/main" id="{FD1E7398-6C97-4B86-8E95-A5C2485FF265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396;p37">
              <a:extLst>
                <a:ext uri="{FF2B5EF4-FFF2-40B4-BE49-F238E27FC236}">
                  <a16:creationId xmlns:a16="http://schemas.microsoft.com/office/drawing/2014/main" id="{AF18AF72-BA53-45B2-AAD2-21228441ADAC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397;p37">
              <a:extLst>
                <a:ext uri="{FF2B5EF4-FFF2-40B4-BE49-F238E27FC236}">
                  <a16:creationId xmlns:a16="http://schemas.microsoft.com/office/drawing/2014/main" id="{7C747A19-3F86-42F9-97BB-6DB0331C4A0C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398;p37">
              <a:extLst>
                <a:ext uri="{FF2B5EF4-FFF2-40B4-BE49-F238E27FC236}">
                  <a16:creationId xmlns:a16="http://schemas.microsoft.com/office/drawing/2014/main" id="{BF7A2FE0-B789-40A7-874C-664CD10FF23A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399;p37">
              <a:extLst>
                <a:ext uri="{FF2B5EF4-FFF2-40B4-BE49-F238E27FC236}">
                  <a16:creationId xmlns:a16="http://schemas.microsoft.com/office/drawing/2014/main" id="{1B21769E-D24F-4BC3-A587-CE8CDD18ACD6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400;p37">
              <a:extLst>
                <a:ext uri="{FF2B5EF4-FFF2-40B4-BE49-F238E27FC236}">
                  <a16:creationId xmlns:a16="http://schemas.microsoft.com/office/drawing/2014/main" id="{1E618E6C-95DA-43AD-BFB9-6B5727BE1D5A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401;p37">
              <a:extLst>
                <a:ext uri="{FF2B5EF4-FFF2-40B4-BE49-F238E27FC236}">
                  <a16:creationId xmlns:a16="http://schemas.microsoft.com/office/drawing/2014/main" id="{35FD7460-9845-4825-A792-5D1664E5D081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402;p37">
              <a:extLst>
                <a:ext uri="{FF2B5EF4-FFF2-40B4-BE49-F238E27FC236}">
                  <a16:creationId xmlns:a16="http://schemas.microsoft.com/office/drawing/2014/main" id="{2488B07F-10B2-4C90-A026-8F44A81EC06B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403;p37">
              <a:extLst>
                <a:ext uri="{FF2B5EF4-FFF2-40B4-BE49-F238E27FC236}">
                  <a16:creationId xmlns:a16="http://schemas.microsoft.com/office/drawing/2014/main" id="{0B3F6662-6289-48BB-A2CE-F96DBC7FDAAF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404;p37">
              <a:extLst>
                <a:ext uri="{FF2B5EF4-FFF2-40B4-BE49-F238E27FC236}">
                  <a16:creationId xmlns:a16="http://schemas.microsoft.com/office/drawing/2014/main" id="{C32C8848-59E5-4436-A2C2-218E5DE6A369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405;p37">
              <a:extLst>
                <a:ext uri="{FF2B5EF4-FFF2-40B4-BE49-F238E27FC236}">
                  <a16:creationId xmlns:a16="http://schemas.microsoft.com/office/drawing/2014/main" id="{A16C7810-AD8E-4CB9-9727-4966B81E26ED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406;p37">
              <a:extLst>
                <a:ext uri="{FF2B5EF4-FFF2-40B4-BE49-F238E27FC236}">
                  <a16:creationId xmlns:a16="http://schemas.microsoft.com/office/drawing/2014/main" id="{CCEC4CA1-6DBB-4DF7-8AF1-05420D0FD87E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407;p37">
              <a:extLst>
                <a:ext uri="{FF2B5EF4-FFF2-40B4-BE49-F238E27FC236}">
                  <a16:creationId xmlns:a16="http://schemas.microsoft.com/office/drawing/2014/main" id="{CF4E1CCD-53C5-4480-9268-BA21EE9865B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408;p37">
              <a:extLst>
                <a:ext uri="{FF2B5EF4-FFF2-40B4-BE49-F238E27FC236}">
                  <a16:creationId xmlns:a16="http://schemas.microsoft.com/office/drawing/2014/main" id="{61BA6662-444D-4BD8-8C86-D6575FA46EC6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409;p37">
              <a:extLst>
                <a:ext uri="{FF2B5EF4-FFF2-40B4-BE49-F238E27FC236}">
                  <a16:creationId xmlns:a16="http://schemas.microsoft.com/office/drawing/2014/main" id="{4166FE50-118C-4772-BCB6-BE1A843F618C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410;p37">
              <a:extLst>
                <a:ext uri="{FF2B5EF4-FFF2-40B4-BE49-F238E27FC236}">
                  <a16:creationId xmlns:a16="http://schemas.microsoft.com/office/drawing/2014/main" id="{F7A57394-D15F-4435-BCCE-61E633BB7A0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411;p37">
              <a:extLst>
                <a:ext uri="{FF2B5EF4-FFF2-40B4-BE49-F238E27FC236}">
                  <a16:creationId xmlns:a16="http://schemas.microsoft.com/office/drawing/2014/main" id="{DB87D177-7962-443D-B1DF-C52DBC905656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412;p37">
              <a:extLst>
                <a:ext uri="{FF2B5EF4-FFF2-40B4-BE49-F238E27FC236}">
                  <a16:creationId xmlns:a16="http://schemas.microsoft.com/office/drawing/2014/main" id="{29D7BD52-6EDC-4F15-BE54-BB8D00E1158D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413;p37">
              <a:extLst>
                <a:ext uri="{FF2B5EF4-FFF2-40B4-BE49-F238E27FC236}">
                  <a16:creationId xmlns:a16="http://schemas.microsoft.com/office/drawing/2014/main" id="{489A842C-0EAF-4BBA-A833-EDFE09ACD6E5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414;p37">
              <a:extLst>
                <a:ext uri="{FF2B5EF4-FFF2-40B4-BE49-F238E27FC236}">
                  <a16:creationId xmlns:a16="http://schemas.microsoft.com/office/drawing/2014/main" id="{6256722F-5282-4CD4-A190-B1F25B59007A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415;p37">
              <a:extLst>
                <a:ext uri="{FF2B5EF4-FFF2-40B4-BE49-F238E27FC236}">
                  <a16:creationId xmlns:a16="http://schemas.microsoft.com/office/drawing/2014/main" id="{D300FA4A-4B2A-43C6-9584-0C071E35482A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416;p37">
              <a:extLst>
                <a:ext uri="{FF2B5EF4-FFF2-40B4-BE49-F238E27FC236}">
                  <a16:creationId xmlns:a16="http://schemas.microsoft.com/office/drawing/2014/main" id="{85A380EF-A39A-4620-810E-1C4B05E8A220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417;p37">
              <a:extLst>
                <a:ext uri="{FF2B5EF4-FFF2-40B4-BE49-F238E27FC236}">
                  <a16:creationId xmlns:a16="http://schemas.microsoft.com/office/drawing/2014/main" id="{9C7C9EF1-7EC3-41E7-A1D0-AE6E70460386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418;p37">
              <a:extLst>
                <a:ext uri="{FF2B5EF4-FFF2-40B4-BE49-F238E27FC236}">
                  <a16:creationId xmlns:a16="http://schemas.microsoft.com/office/drawing/2014/main" id="{A4897BDB-C48C-49B8-8267-56BBF367C6EF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419;p37">
              <a:extLst>
                <a:ext uri="{FF2B5EF4-FFF2-40B4-BE49-F238E27FC236}">
                  <a16:creationId xmlns:a16="http://schemas.microsoft.com/office/drawing/2014/main" id="{DC7D55A3-42D1-43AF-BEBE-C673B94400E6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420;p37">
              <a:extLst>
                <a:ext uri="{FF2B5EF4-FFF2-40B4-BE49-F238E27FC236}">
                  <a16:creationId xmlns:a16="http://schemas.microsoft.com/office/drawing/2014/main" id="{AE88DB2A-6615-4992-B1F1-0528DD583B9C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421;p37">
              <a:extLst>
                <a:ext uri="{FF2B5EF4-FFF2-40B4-BE49-F238E27FC236}">
                  <a16:creationId xmlns:a16="http://schemas.microsoft.com/office/drawing/2014/main" id="{6D7FBA66-8380-48A3-97F5-F54817AC1312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422;p37">
              <a:extLst>
                <a:ext uri="{FF2B5EF4-FFF2-40B4-BE49-F238E27FC236}">
                  <a16:creationId xmlns:a16="http://schemas.microsoft.com/office/drawing/2014/main" id="{B6F764AC-CC4B-495D-8115-9F740204E528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423;p37">
              <a:extLst>
                <a:ext uri="{FF2B5EF4-FFF2-40B4-BE49-F238E27FC236}">
                  <a16:creationId xmlns:a16="http://schemas.microsoft.com/office/drawing/2014/main" id="{55BA37FC-F631-463F-A57B-05D1841B1E62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424;p37">
              <a:extLst>
                <a:ext uri="{FF2B5EF4-FFF2-40B4-BE49-F238E27FC236}">
                  <a16:creationId xmlns:a16="http://schemas.microsoft.com/office/drawing/2014/main" id="{8012332F-E9FE-46A3-A5E8-F8BDC1224B08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425;p37">
              <a:extLst>
                <a:ext uri="{FF2B5EF4-FFF2-40B4-BE49-F238E27FC236}">
                  <a16:creationId xmlns:a16="http://schemas.microsoft.com/office/drawing/2014/main" id="{9BB530BE-62FF-4863-882E-98B740F5FD86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426;p37">
              <a:extLst>
                <a:ext uri="{FF2B5EF4-FFF2-40B4-BE49-F238E27FC236}">
                  <a16:creationId xmlns:a16="http://schemas.microsoft.com/office/drawing/2014/main" id="{C7E98445-19CB-480C-9F8E-1FB605FE11FA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427;p37">
              <a:extLst>
                <a:ext uri="{FF2B5EF4-FFF2-40B4-BE49-F238E27FC236}">
                  <a16:creationId xmlns:a16="http://schemas.microsoft.com/office/drawing/2014/main" id="{6CC97F20-2221-45B8-990C-6A6DD4940BC9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428;p37">
              <a:extLst>
                <a:ext uri="{FF2B5EF4-FFF2-40B4-BE49-F238E27FC236}">
                  <a16:creationId xmlns:a16="http://schemas.microsoft.com/office/drawing/2014/main" id="{20F59B72-2591-46BF-B4E3-C84BF996C59E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429;p37">
              <a:extLst>
                <a:ext uri="{FF2B5EF4-FFF2-40B4-BE49-F238E27FC236}">
                  <a16:creationId xmlns:a16="http://schemas.microsoft.com/office/drawing/2014/main" id="{0C052255-F37A-4141-A852-34D913F3BEAB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430;p37">
              <a:extLst>
                <a:ext uri="{FF2B5EF4-FFF2-40B4-BE49-F238E27FC236}">
                  <a16:creationId xmlns:a16="http://schemas.microsoft.com/office/drawing/2014/main" id="{071E93D2-0BF9-4304-9F0B-0A282BE1A64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431;p37">
              <a:extLst>
                <a:ext uri="{FF2B5EF4-FFF2-40B4-BE49-F238E27FC236}">
                  <a16:creationId xmlns:a16="http://schemas.microsoft.com/office/drawing/2014/main" id="{54E940B8-2D00-45C0-A653-4F0D79B59346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432;p37">
              <a:extLst>
                <a:ext uri="{FF2B5EF4-FFF2-40B4-BE49-F238E27FC236}">
                  <a16:creationId xmlns:a16="http://schemas.microsoft.com/office/drawing/2014/main" id="{B8A5C321-799E-4CF8-A0E2-BB5FA17C4E88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433;p37">
              <a:extLst>
                <a:ext uri="{FF2B5EF4-FFF2-40B4-BE49-F238E27FC236}">
                  <a16:creationId xmlns:a16="http://schemas.microsoft.com/office/drawing/2014/main" id="{D66CE941-2999-4E53-927A-F431A9B925AB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434;p37">
              <a:extLst>
                <a:ext uri="{FF2B5EF4-FFF2-40B4-BE49-F238E27FC236}">
                  <a16:creationId xmlns:a16="http://schemas.microsoft.com/office/drawing/2014/main" id="{013C5B5A-41D1-4336-8CCD-48F94ED76B91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435;p37">
              <a:extLst>
                <a:ext uri="{FF2B5EF4-FFF2-40B4-BE49-F238E27FC236}">
                  <a16:creationId xmlns:a16="http://schemas.microsoft.com/office/drawing/2014/main" id="{34755D05-311E-4721-9517-58B820ECE6EC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436;p37">
              <a:extLst>
                <a:ext uri="{FF2B5EF4-FFF2-40B4-BE49-F238E27FC236}">
                  <a16:creationId xmlns:a16="http://schemas.microsoft.com/office/drawing/2014/main" id="{BD2C0B09-8400-4281-8C34-246EC1729C30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437;p37">
              <a:extLst>
                <a:ext uri="{FF2B5EF4-FFF2-40B4-BE49-F238E27FC236}">
                  <a16:creationId xmlns:a16="http://schemas.microsoft.com/office/drawing/2014/main" id="{81FAA65A-71DE-48A4-9A7D-253B33C083A8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438;p37">
              <a:extLst>
                <a:ext uri="{FF2B5EF4-FFF2-40B4-BE49-F238E27FC236}">
                  <a16:creationId xmlns:a16="http://schemas.microsoft.com/office/drawing/2014/main" id="{8D2439AD-1D55-423B-99D4-E4908796629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439;p37">
              <a:extLst>
                <a:ext uri="{FF2B5EF4-FFF2-40B4-BE49-F238E27FC236}">
                  <a16:creationId xmlns:a16="http://schemas.microsoft.com/office/drawing/2014/main" id="{E8FE08B7-B0ED-49DE-9FAE-EF14C808C175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440;p37">
              <a:extLst>
                <a:ext uri="{FF2B5EF4-FFF2-40B4-BE49-F238E27FC236}">
                  <a16:creationId xmlns:a16="http://schemas.microsoft.com/office/drawing/2014/main" id="{A555DDDB-1F49-4963-ADF9-904A0405EE2B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441;p37">
              <a:extLst>
                <a:ext uri="{FF2B5EF4-FFF2-40B4-BE49-F238E27FC236}">
                  <a16:creationId xmlns:a16="http://schemas.microsoft.com/office/drawing/2014/main" id="{218BE646-DE90-4DE5-BFED-622E5569D57B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442;p37">
              <a:extLst>
                <a:ext uri="{FF2B5EF4-FFF2-40B4-BE49-F238E27FC236}">
                  <a16:creationId xmlns:a16="http://schemas.microsoft.com/office/drawing/2014/main" id="{F5E8D0E7-6BC0-4142-9402-0BC30ED0E557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443;p37">
              <a:extLst>
                <a:ext uri="{FF2B5EF4-FFF2-40B4-BE49-F238E27FC236}">
                  <a16:creationId xmlns:a16="http://schemas.microsoft.com/office/drawing/2014/main" id="{F58BB000-438F-4646-8EEB-167BF79C81D9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444;p37">
              <a:extLst>
                <a:ext uri="{FF2B5EF4-FFF2-40B4-BE49-F238E27FC236}">
                  <a16:creationId xmlns:a16="http://schemas.microsoft.com/office/drawing/2014/main" id="{29BF553E-FD33-4D06-8D4B-2B9671A267C0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445;p37">
              <a:extLst>
                <a:ext uri="{FF2B5EF4-FFF2-40B4-BE49-F238E27FC236}">
                  <a16:creationId xmlns:a16="http://schemas.microsoft.com/office/drawing/2014/main" id="{B29FFED5-96F5-4DD8-A773-CB2FDF0C7B71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446;p37">
              <a:extLst>
                <a:ext uri="{FF2B5EF4-FFF2-40B4-BE49-F238E27FC236}">
                  <a16:creationId xmlns:a16="http://schemas.microsoft.com/office/drawing/2014/main" id="{960FBD80-02C1-479D-92B3-6675CD6A993B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447;p37">
              <a:extLst>
                <a:ext uri="{FF2B5EF4-FFF2-40B4-BE49-F238E27FC236}">
                  <a16:creationId xmlns:a16="http://schemas.microsoft.com/office/drawing/2014/main" id="{6F1D8A5F-563A-4F70-B0E7-2946F7D88963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448;p37">
              <a:extLst>
                <a:ext uri="{FF2B5EF4-FFF2-40B4-BE49-F238E27FC236}">
                  <a16:creationId xmlns:a16="http://schemas.microsoft.com/office/drawing/2014/main" id="{5A8CB5B1-D79B-4A89-AA1C-1D6944FD2CE0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449;p37">
              <a:extLst>
                <a:ext uri="{FF2B5EF4-FFF2-40B4-BE49-F238E27FC236}">
                  <a16:creationId xmlns:a16="http://schemas.microsoft.com/office/drawing/2014/main" id="{120646D3-3782-4B46-855A-BC3C8D7C60EE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450;p37">
              <a:extLst>
                <a:ext uri="{FF2B5EF4-FFF2-40B4-BE49-F238E27FC236}">
                  <a16:creationId xmlns:a16="http://schemas.microsoft.com/office/drawing/2014/main" id="{2F7CD9A2-B808-481C-AA22-D4D9C85D0B88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451;p37">
              <a:extLst>
                <a:ext uri="{FF2B5EF4-FFF2-40B4-BE49-F238E27FC236}">
                  <a16:creationId xmlns:a16="http://schemas.microsoft.com/office/drawing/2014/main" id="{E0CFEE49-2233-408E-943F-9821E4A7B5DE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452;p37">
              <a:extLst>
                <a:ext uri="{FF2B5EF4-FFF2-40B4-BE49-F238E27FC236}">
                  <a16:creationId xmlns:a16="http://schemas.microsoft.com/office/drawing/2014/main" id="{119DDFCC-B7D6-4015-92F7-DB7BDCE1989C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453;p37">
              <a:extLst>
                <a:ext uri="{FF2B5EF4-FFF2-40B4-BE49-F238E27FC236}">
                  <a16:creationId xmlns:a16="http://schemas.microsoft.com/office/drawing/2014/main" id="{73420884-CA64-4D6E-8C90-13F4E67D67D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454;p37">
              <a:extLst>
                <a:ext uri="{FF2B5EF4-FFF2-40B4-BE49-F238E27FC236}">
                  <a16:creationId xmlns:a16="http://schemas.microsoft.com/office/drawing/2014/main" id="{628BECCE-D6A5-44FE-AE5B-9776A654FED3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455;p37">
              <a:extLst>
                <a:ext uri="{FF2B5EF4-FFF2-40B4-BE49-F238E27FC236}">
                  <a16:creationId xmlns:a16="http://schemas.microsoft.com/office/drawing/2014/main" id="{8CEDEC10-8BFA-467B-84EA-836B271BFC45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456;p37">
              <a:extLst>
                <a:ext uri="{FF2B5EF4-FFF2-40B4-BE49-F238E27FC236}">
                  <a16:creationId xmlns:a16="http://schemas.microsoft.com/office/drawing/2014/main" id="{A6335396-2940-4124-B49A-933BDDF3D562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457;p37">
              <a:extLst>
                <a:ext uri="{FF2B5EF4-FFF2-40B4-BE49-F238E27FC236}">
                  <a16:creationId xmlns:a16="http://schemas.microsoft.com/office/drawing/2014/main" id="{1BF3B741-A7B1-44C0-9B72-7293FB686423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458;p37">
              <a:extLst>
                <a:ext uri="{FF2B5EF4-FFF2-40B4-BE49-F238E27FC236}">
                  <a16:creationId xmlns:a16="http://schemas.microsoft.com/office/drawing/2014/main" id="{49A7A0A5-2A93-48BF-A827-EB9B0CA782D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459;p37">
              <a:extLst>
                <a:ext uri="{FF2B5EF4-FFF2-40B4-BE49-F238E27FC236}">
                  <a16:creationId xmlns:a16="http://schemas.microsoft.com/office/drawing/2014/main" id="{4D7301FE-67F7-4D91-BF22-DF871D59F459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460;p37">
              <a:extLst>
                <a:ext uri="{FF2B5EF4-FFF2-40B4-BE49-F238E27FC236}">
                  <a16:creationId xmlns:a16="http://schemas.microsoft.com/office/drawing/2014/main" id="{649E7513-A0EA-40B1-AC85-ABB09F400753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461;p37">
              <a:extLst>
                <a:ext uri="{FF2B5EF4-FFF2-40B4-BE49-F238E27FC236}">
                  <a16:creationId xmlns:a16="http://schemas.microsoft.com/office/drawing/2014/main" id="{EFDF0B6C-BCF8-4C7B-8DB2-5648E3D665C1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462;p37">
              <a:extLst>
                <a:ext uri="{FF2B5EF4-FFF2-40B4-BE49-F238E27FC236}">
                  <a16:creationId xmlns:a16="http://schemas.microsoft.com/office/drawing/2014/main" id="{C8746856-7EC4-43A9-B7D7-0926C3C90D60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463;p37">
              <a:extLst>
                <a:ext uri="{FF2B5EF4-FFF2-40B4-BE49-F238E27FC236}">
                  <a16:creationId xmlns:a16="http://schemas.microsoft.com/office/drawing/2014/main" id="{666E8EAC-901F-4AD2-9AB8-6B7DC67BE48D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464;p37">
              <a:extLst>
                <a:ext uri="{FF2B5EF4-FFF2-40B4-BE49-F238E27FC236}">
                  <a16:creationId xmlns:a16="http://schemas.microsoft.com/office/drawing/2014/main" id="{361E0492-42D4-4B1B-95DD-D8E2CBE9BF92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465;p37">
              <a:extLst>
                <a:ext uri="{FF2B5EF4-FFF2-40B4-BE49-F238E27FC236}">
                  <a16:creationId xmlns:a16="http://schemas.microsoft.com/office/drawing/2014/main" id="{6D37AD03-DCDB-4F36-A7AF-2B65DF66440A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466;p37">
              <a:extLst>
                <a:ext uri="{FF2B5EF4-FFF2-40B4-BE49-F238E27FC236}">
                  <a16:creationId xmlns:a16="http://schemas.microsoft.com/office/drawing/2014/main" id="{03EDB6F5-61C6-4657-9299-F33E6DE9CCA6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467;p37">
              <a:extLst>
                <a:ext uri="{FF2B5EF4-FFF2-40B4-BE49-F238E27FC236}">
                  <a16:creationId xmlns:a16="http://schemas.microsoft.com/office/drawing/2014/main" id="{C915A23D-9535-484E-BDA8-A56F137BCBB4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468;p37">
              <a:extLst>
                <a:ext uri="{FF2B5EF4-FFF2-40B4-BE49-F238E27FC236}">
                  <a16:creationId xmlns:a16="http://schemas.microsoft.com/office/drawing/2014/main" id="{2B015BF7-AB48-4B28-8B21-4A7246B1BF6D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9" name="Google Shape;2469;p37">
              <a:extLst>
                <a:ext uri="{FF2B5EF4-FFF2-40B4-BE49-F238E27FC236}">
                  <a16:creationId xmlns:a16="http://schemas.microsoft.com/office/drawing/2014/main" id="{EAFA102D-A1DC-46D5-8FF4-3EC4E8079D79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22" name="Google Shape;2470;p37">
                <a:extLst>
                  <a:ext uri="{FF2B5EF4-FFF2-40B4-BE49-F238E27FC236}">
                    <a16:creationId xmlns:a16="http://schemas.microsoft.com/office/drawing/2014/main" id="{13CF1A2C-2EBA-495A-AA6B-10ED3A188C4D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471;p37">
                <a:extLst>
                  <a:ext uri="{FF2B5EF4-FFF2-40B4-BE49-F238E27FC236}">
                    <a16:creationId xmlns:a16="http://schemas.microsoft.com/office/drawing/2014/main" id="{277FE92A-7856-4116-857D-48E793678BD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472;p37">
                <a:extLst>
                  <a:ext uri="{FF2B5EF4-FFF2-40B4-BE49-F238E27FC236}">
                    <a16:creationId xmlns:a16="http://schemas.microsoft.com/office/drawing/2014/main" id="{1FC5D8E6-63C3-43B7-B35D-A8D1080C940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473;p37">
                <a:extLst>
                  <a:ext uri="{FF2B5EF4-FFF2-40B4-BE49-F238E27FC236}">
                    <a16:creationId xmlns:a16="http://schemas.microsoft.com/office/drawing/2014/main" id="{B126A0B3-C856-4447-BA0A-9DBE97DEFA4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474;p37">
                <a:extLst>
                  <a:ext uri="{FF2B5EF4-FFF2-40B4-BE49-F238E27FC236}">
                    <a16:creationId xmlns:a16="http://schemas.microsoft.com/office/drawing/2014/main" id="{C5DB7D61-C3B6-415F-B797-6F9DF4D3378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0" name="Google Shape;2475;p37">
              <a:extLst>
                <a:ext uri="{FF2B5EF4-FFF2-40B4-BE49-F238E27FC236}">
                  <a16:creationId xmlns:a16="http://schemas.microsoft.com/office/drawing/2014/main" id="{6EC1A40C-E11C-4CF6-B5A3-62054F3EACFD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476;p37">
              <a:extLst>
                <a:ext uri="{FF2B5EF4-FFF2-40B4-BE49-F238E27FC236}">
                  <a16:creationId xmlns:a16="http://schemas.microsoft.com/office/drawing/2014/main" id="{AE2EEC4F-DFF7-4FDC-970E-FF171E7D60CC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181;p25">
            <a:extLst>
              <a:ext uri="{FF2B5EF4-FFF2-40B4-BE49-F238E27FC236}">
                <a16:creationId xmlns:a16="http://schemas.microsoft.com/office/drawing/2014/main" id="{D46021EF-E1D9-4A35-9189-447995D6AB6F}"/>
              </a:ext>
            </a:extLst>
          </p:cNvPr>
          <p:cNvSpPr/>
          <p:nvPr/>
        </p:nvSpPr>
        <p:spPr>
          <a:xfrm>
            <a:off x="596573" y="2310600"/>
            <a:ext cx="522300" cy="522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181;p25">
            <a:extLst>
              <a:ext uri="{FF2B5EF4-FFF2-40B4-BE49-F238E27FC236}">
                <a16:creationId xmlns:a16="http://schemas.microsoft.com/office/drawing/2014/main" id="{BA146EAD-3C90-42E9-8C23-B96435141F53}"/>
              </a:ext>
            </a:extLst>
          </p:cNvPr>
          <p:cNvSpPr/>
          <p:nvPr/>
        </p:nvSpPr>
        <p:spPr>
          <a:xfrm>
            <a:off x="590289" y="3155125"/>
            <a:ext cx="522300" cy="522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181;p25">
            <a:extLst>
              <a:ext uri="{FF2B5EF4-FFF2-40B4-BE49-F238E27FC236}">
                <a16:creationId xmlns:a16="http://schemas.microsoft.com/office/drawing/2014/main" id="{915CEB73-B981-4775-8F99-C94CCED4E83B}"/>
              </a:ext>
            </a:extLst>
          </p:cNvPr>
          <p:cNvSpPr/>
          <p:nvPr/>
        </p:nvSpPr>
        <p:spPr>
          <a:xfrm>
            <a:off x="582842" y="4046976"/>
            <a:ext cx="522300" cy="522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174;p25">
            <a:extLst>
              <a:ext uri="{FF2B5EF4-FFF2-40B4-BE49-F238E27FC236}">
                <a16:creationId xmlns:a16="http://schemas.microsoft.com/office/drawing/2014/main" id="{DEFEA3A4-34DB-4E19-B043-BCC1FF4E0483}"/>
              </a:ext>
            </a:extLst>
          </p:cNvPr>
          <p:cNvSpPr/>
          <p:nvPr/>
        </p:nvSpPr>
        <p:spPr>
          <a:xfrm>
            <a:off x="547814" y="2374200"/>
            <a:ext cx="6084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</a:t>
            </a: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8" name="Google Shape;174;p25">
            <a:extLst>
              <a:ext uri="{FF2B5EF4-FFF2-40B4-BE49-F238E27FC236}">
                <a16:creationId xmlns:a16="http://schemas.microsoft.com/office/drawing/2014/main" id="{AA520D5D-1B22-4E90-AA46-70AB2CE0CAC2}"/>
              </a:ext>
            </a:extLst>
          </p:cNvPr>
          <p:cNvSpPr/>
          <p:nvPr/>
        </p:nvSpPr>
        <p:spPr>
          <a:xfrm>
            <a:off x="556273" y="3224487"/>
            <a:ext cx="6084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</a:t>
            </a: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0" name="Google Shape;174;p25">
            <a:extLst>
              <a:ext uri="{FF2B5EF4-FFF2-40B4-BE49-F238E27FC236}">
                <a16:creationId xmlns:a16="http://schemas.microsoft.com/office/drawing/2014/main" id="{244B74C7-768D-4E2A-80FA-F4C821F11C36}"/>
              </a:ext>
            </a:extLst>
          </p:cNvPr>
          <p:cNvSpPr/>
          <p:nvPr/>
        </p:nvSpPr>
        <p:spPr>
          <a:xfrm>
            <a:off x="547814" y="4103805"/>
            <a:ext cx="6084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3.</a:t>
            </a: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33818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B5151F-5653-4771-B0D2-E618BF14D7BA}"/>
              </a:ext>
            </a:extLst>
          </p:cNvPr>
          <p:cNvSpPr txBox="1"/>
          <p:nvPr/>
        </p:nvSpPr>
        <p:spPr>
          <a:xfrm>
            <a:off x="1455420" y="576770"/>
            <a:ext cx="6743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A7D86D"/>
                </a:solidFill>
                <a:latin typeface="Poppins"/>
                <a:cs typeface="Poppins"/>
                <a:sym typeface="Poppins"/>
              </a:rPr>
              <a:t>Logistic Regression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A7D86D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</a:t>
            </a:r>
            <a:endParaRPr lang="en-US" sz="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1377F6-85CA-4DF0-967D-DCEE648A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96" y="520141"/>
            <a:ext cx="823968" cy="6364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B24942-C34A-449D-81DC-9300DCE84739}"/>
              </a:ext>
            </a:extLst>
          </p:cNvPr>
          <p:cNvSpPr txBox="1"/>
          <p:nvPr/>
        </p:nvSpPr>
        <p:spPr>
          <a:xfrm>
            <a:off x="532896" y="1367890"/>
            <a:ext cx="8286251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Binary classification: two instances are present in the dataset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Multi – class classification: multiple class labels are present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FF872E-9E91-457F-8075-A0909130A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448951"/>
            <a:ext cx="5036820" cy="26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4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0927B8-7292-415D-B0B0-C236204DBF20}"/>
              </a:ext>
            </a:extLst>
          </p:cNvPr>
          <p:cNvSpPr txBox="1"/>
          <p:nvPr/>
        </p:nvSpPr>
        <p:spPr>
          <a:xfrm>
            <a:off x="709864" y="617540"/>
            <a:ext cx="73152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Used when the dependent variable is categorical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Follows the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one vs all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65B3F-0A82-43F0-8DE3-6B2AC69E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16" y="1487330"/>
            <a:ext cx="5233157" cy="34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63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B5151F-5653-4771-B0D2-E618BF14D7BA}"/>
              </a:ext>
            </a:extLst>
          </p:cNvPr>
          <p:cNvSpPr txBox="1"/>
          <p:nvPr/>
        </p:nvSpPr>
        <p:spPr>
          <a:xfrm>
            <a:off x="1432560" y="576069"/>
            <a:ext cx="6743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A7D86D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KNN </a:t>
            </a:r>
            <a:r>
              <a:rPr lang="en-US" sz="2800" b="1" dirty="0">
                <a:solidFill>
                  <a:srgbClr val="A7D86D"/>
                </a:solidFill>
                <a:latin typeface="Poppins"/>
                <a:cs typeface="Poppins"/>
                <a:sym typeface="Poppins"/>
              </a:rPr>
              <a:t>Classifier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A7D86D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</a:t>
            </a:r>
            <a:endParaRPr lang="en-US" sz="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9044DB-4008-44AB-B9BC-1ACB9228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7" y="485411"/>
            <a:ext cx="817286" cy="6659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67CEBF-5F98-43EC-80E3-3B4BE6AB4FE9}"/>
              </a:ext>
            </a:extLst>
          </p:cNvPr>
          <p:cNvSpPr txBox="1"/>
          <p:nvPr/>
        </p:nvSpPr>
        <p:spPr>
          <a:xfrm>
            <a:off x="650136" y="1438419"/>
            <a:ext cx="4219043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Assumes that things exist in close proximity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Output is calculated as the class with the highest frequency form k – most similar instances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Each instance votes for their class and the class with the most votes is taken as the prediction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Arial"/>
            </a:endParaRPr>
          </a:p>
        </p:txBody>
      </p:sp>
      <p:pic>
        <p:nvPicPr>
          <p:cNvPr id="8" name="Picture 2" descr="KNN Classification using Scikit-learn - DataCamp">
            <a:extLst>
              <a:ext uri="{FF2B5EF4-FFF2-40B4-BE49-F238E27FC236}">
                <a16:creationId xmlns:a16="http://schemas.microsoft.com/office/drawing/2014/main" id="{53DC1352-2793-424D-9249-907D9EE61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 bwMode="auto">
          <a:xfrm>
            <a:off x="5671771" y="212075"/>
            <a:ext cx="2814638" cy="24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KNN Classification using Scikit-learn - DataCamp">
            <a:extLst>
              <a:ext uri="{FF2B5EF4-FFF2-40B4-BE49-F238E27FC236}">
                <a16:creationId xmlns:a16="http://schemas.microsoft.com/office/drawing/2014/main" id="{1BEDF0F6-C196-409B-A378-46D1F63B0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t="51615" r="17014" b="311"/>
          <a:stretch/>
        </p:blipFill>
        <p:spPr bwMode="auto">
          <a:xfrm>
            <a:off x="5410808" y="2745820"/>
            <a:ext cx="3222652" cy="21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8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B5151F-5653-4771-B0D2-E618BF14D7BA}"/>
              </a:ext>
            </a:extLst>
          </p:cNvPr>
          <p:cNvSpPr txBox="1"/>
          <p:nvPr/>
        </p:nvSpPr>
        <p:spPr>
          <a:xfrm>
            <a:off x="1470660" y="582409"/>
            <a:ext cx="6743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A7D86D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Support Vector Classifier </a:t>
            </a:r>
            <a:endParaRPr lang="en-US" sz="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596E3D-1437-4861-83DB-54E296B9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525780"/>
            <a:ext cx="770080" cy="606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FACBA-A279-4FB4-98A7-8D72D4EA871F}"/>
              </a:ext>
            </a:extLst>
          </p:cNvPr>
          <p:cNvSpPr txBox="1"/>
          <p:nvPr/>
        </p:nvSpPr>
        <p:spPr>
          <a:xfrm>
            <a:off x="701040" y="1408520"/>
            <a:ext cx="778764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 find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a hyperplane in an N-dimensional space that distinctly classifies the data points and has the maximum margin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he dimension of the hyperplane depends on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th</a:t>
            </a:r>
            <a:r>
              <a:rPr lang="en-GB" sz="1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 number of features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5F22FB-41FB-45C9-ABBD-467E5C447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71"/>
          <a:stretch/>
        </p:blipFill>
        <p:spPr>
          <a:xfrm>
            <a:off x="1540193" y="2804160"/>
            <a:ext cx="6430328" cy="23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92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722DA-2925-4E98-B343-35887FBF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075" y="533400"/>
            <a:ext cx="3269509" cy="2305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CEFC3-BDD3-4235-A5EF-8AA70A7E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6" y="611439"/>
            <a:ext cx="4736158" cy="2227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F7AD39-73D8-48EF-89DA-834555819FCD}"/>
              </a:ext>
            </a:extLst>
          </p:cNvPr>
          <p:cNvSpPr txBox="1"/>
          <p:nvPr/>
        </p:nvSpPr>
        <p:spPr>
          <a:xfrm>
            <a:off x="906780" y="3146088"/>
            <a:ext cx="697230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Support vectors are data points that help us build our SVM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They are closer to the hyperplane and influence the position and orientation of the hyperplane</a:t>
            </a:r>
          </a:p>
        </p:txBody>
      </p:sp>
    </p:spTree>
    <p:extLst>
      <p:ext uri="{BB962C8B-B14F-4D97-AF65-F5344CB8AC3E}">
        <p14:creationId xmlns:p14="http://schemas.microsoft.com/office/powerpoint/2010/main" val="2831521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510540" y="44219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</a:t>
            </a:r>
            <a:endParaRPr dirty="0"/>
          </a:p>
        </p:txBody>
      </p:sp>
      <p:graphicFrame>
        <p:nvGraphicFramePr>
          <p:cNvPr id="190" name="Google Shape;190;p26"/>
          <p:cNvGraphicFramePr/>
          <p:nvPr>
            <p:extLst>
              <p:ext uri="{D42A27DB-BD31-4B8C-83A1-F6EECF244321}">
                <p14:modId xmlns:p14="http://schemas.microsoft.com/office/powerpoint/2010/main" val="3454414808"/>
              </p:ext>
            </p:extLst>
          </p:nvPr>
        </p:nvGraphicFramePr>
        <p:xfrm>
          <a:off x="510540" y="1824691"/>
          <a:ext cx="5334000" cy="26432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66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65617D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Muli"/>
                        </a:rPr>
                        <a:t>Model </a:t>
                      </a:r>
                      <a:endParaRPr sz="1600" b="1" dirty="0">
                        <a:solidFill>
                          <a:srgbClr val="65617D"/>
                        </a:solidFill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5617D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Muli"/>
                        </a:rPr>
                        <a:t>Accuracy (Bag-of-words)</a:t>
                      </a:r>
                      <a:endParaRPr sz="1600" b="1" i="0" dirty="0">
                        <a:solidFill>
                          <a:srgbClr val="65617D"/>
                        </a:solidFill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5617D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Muli"/>
                        </a:rPr>
                        <a:t>Accuracy (TFIDF Vectorizer)</a:t>
                      </a:r>
                      <a:endParaRPr sz="1600" b="1" i="0" dirty="0">
                        <a:solidFill>
                          <a:srgbClr val="65617D"/>
                        </a:solidFill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65617D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Muli"/>
                        </a:rPr>
                        <a:t>Logistic Regression</a:t>
                      </a:r>
                      <a:endParaRPr sz="1600" b="1" dirty="0">
                        <a:solidFill>
                          <a:srgbClr val="65617D"/>
                        </a:solidFill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Muli"/>
                          <a:cs typeface="Calibri Light" panose="020F0302020204030204" pitchFamily="34" charset="0"/>
                          <a:sym typeface="Muli"/>
                        </a:rPr>
                        <a:t>0.836</a:t>
                      </a:r>
                      <a:endParaRPr sz="16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rgbClr val="65617D"/>
                          </a:solidFill>
                          <a:latin typeface="Calibri Light" panose="020F0302020204030204" pitchFamily="34" charset="0"/>
                          <a:ea typeface="Muli"/>
                          <a:cs typeface="Calibri Light" panose="020F0302020204030204" pitchFamily="34" charset="0"/>
                          <a:sym typeface="Muli"/>
                        </a:rPr>
                        <a:t>0.831</a:t>
                      </a:r>
                      <a:endParaRPr sz="1600" b="0" dirty="0">
                        <a:solidFill>
                          <a:srgbClr val="65617D"/>
                        </a:solidFill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65617D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Muli"/>
                        </a:rPr>
                        <a:t>KNN</a:t>
                      </a:r>
                      <a:endParaRPr sz="1600" b="1" dirty="0">
                        <a:solidFill>
                          <a:srgbClr val="65617D"/>
                        </a:solidFill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rgbClr val="65617D"/>
                          </a:solidFill>
                          <a:latin typeface="Calibri Light" panose="020F0302020204030204" pitchFamily="34" charset="0"/>
                          <a:ea typeface="Muli"/>
                          <a:cs typeface="Calibri Light" panose="020F0302020204030204" pitchFamily="34" charset="0"/>
                          <a:sym typeface="Muli"/>
                        </a:rPr>
                        <a:t>0.764</a:t>
                      </a:r>
                      <a:endParaRPr sz="1600" b="0" dirty="0">
                        <a:solidFill>
                          <a:srgbClr val="65617D"/>
                        </a:solidFill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rgbClr val="65617D"/>
                          </a:solidFill>
                          <a:latin typeface="Calibri Light" panose="020F0302020204030204" pitchFamily="34" charset="0"/>
                          <a:ea typeface="Muli"/>
                          <a:cs typeface="Calibri Light" panose="020F0302020204030204" pitchFamily="34" charset="0"/>
                          <a:sym typeface="Muli"/>
                        </a:rPr>
                        <a:t>0.824</a:t>
                      </a:r>
                      <a:endParaRPr sz="1600" b="0" dirty="0">
                        <a:solidFill>
                          <a:srgbClr val="65617D"/>
                        </a:solidFill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65617D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Muli"/>
                        </a:rPr>
                        <a:t>SVC</a:t>
                      </a:r>
                      <a:endParaRPr sz="1600" b="1" dirty="0">
                        <a:solidFill>
                          <a:srgbClr val="65617D"/>
                        </a:solidFill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rgbClr val="65617D"/>
                          </a:solidFill>
                          <a:latin typeface="Calibri Light" panose="020F0302020204030204" pitchFamily="34" charset="0"/>
                          <a:ea typeface="Muli"/>
                          <a:cs typeface="Calibri Light" panose="020F0302020204030204" pitchFamily="34" charset="0"/>
                          <a:sym typeface="Muli"/>
                        </a:rPr>
                        <a:t>0.793</a:t>
                      </a:r>
                      <a:endParaRPr sz="1600" b="0" dirty="0">
                        <a:solidFill>
                          <a:srgbClr val="65617D"/>
                        </a:solidFill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rgbClr val="65617D"/>
                          </a:solidFill>
                          <a:latin typeface="Calibri Light" panose="020F0302020204030204" pitchFamily="34" charset="0"/>
                          <a:ea typeface="Muli"/>
                          <a:cs typeface="Calibri Light" panose="020F0302020204030204" pitchFamily="34" charset="0"/>
                          <a:sym typeface="Muli"/>
                        </a:rPr>
                        <a:t>0.775</a:t>
                      </a:r>
                      <a:endParaRPr sz="1600" b="0" dirty="0">
                        <a:solidFill>
                          <a:srgbClr val="65617D"/>
                        </a:solidFill>
                        <a:latin typeface="Calibri Light" panose="020F0302020204030204" pitchFamily="34" charset="0"/>
                        <a:ea typeface="Muli"/>
                        <a:cs typeface="Calibri Light" panose="020F0302020204030204" pitchFamily="34" charset="0"/>
                        <a:sym typeface="Muli"/>
                      </a:endParaRPr>
                    </a:p>
                  </a:txBody>
                  <a:tcPr marL="91425" marR="91425" marT="68575" marB="685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ctrTitle" idx="4294967295"/>
          </p:nvPr>
        </p:nvSpPr>
        <p:spPr>
          <a:xfrm>
            <a:off x="525780" y="175099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Thanks!</a:t>
            </a:r>
            <a:endParaRPr sz="8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line Store Cat GIF by European Consumer Centre Poland - Find &amp; Share on  GIPHY">
            <a:extLst>
              <a:ext uri="{FF2B5EF4-FFF2-40B4-BE49-F238E27FC236}">
                <a16:creationId xmlns:a16="http://schemas.microsoft.com/office/drawing/2014/main" id="{6CF12276-28FD-4D9D-A294-673A576D58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EFF7F7"/>
              </a:clrFrom>
              <a:clrTo>
                <a:srgbClr val="EF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" y="346710"/>
            <a:ext cx="9136742" cy="479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1F16C-3610-415C-9F54-1FD9D8A64409}"/>
              </a:ext>
            </a:extLst>
          </p:cNvPr>
          <p:cNvSpPr txBox="1"/>
          <p:nvPr/>
        </p:nvSpPr>
        <p:spPr>
          <a:xfrm>
            <a:off x="7178818" y="346710"/>
            <a:ext cx="1957924" cy="8267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5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9F1A6-727F-4B0C-B36A-A49DF75B7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900" y="2419350"/>
            <a:ext cx="3253740" cy="2106930"/>
          </a:xfrm>
        </p:spPr>
        <p:txBody>
          <a:bodyPr/>
          <a:lstStyle/>
          <a:p>
            <a:pPr marL="101600" indent="0">
              <a:buNone/>
            </a:pPr>
            <a:r>
              <a:rPr lang="en-US" dirty="0">
                <a:latin typeface="Calibri Light" panose="020F0302020204030204" pitchFamily="34" charset="0"/>
                <a:ea typeface="Microsoft YaHei" panose="020B0503020204020204" pitchFamily="34" charset="-122"/>
                <a:cs typeface="Calibri Light" panose="020F0302020204030204" pitchFamily="34" charset="0"/>
              </a:rPr>
              <a:t>To build and identify a suitable ML model for the sentiment analysis of customer reviews using </a:t>
            </a:r>
            <a:r>
              <a:rPr lang="en-US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supervised machine learning techniques</a:t>
            </a:r>
            <a:endParaRPr lang="en-US" dirty="0">
              <a:latin typeface="Calibri Light" panose="020F0302020204030204" pitchFamily="34" charset="0"/>
              <a:ea typeface="Microsoft YaHei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6" name="Google Shape;145;p23">
            <a:extLst>
              <a:ext uri="{FF2B5EF4-FFF2-40B4-BE49-F238E27FC236}">
                <a16:creationId xmlns:a16="http://schemas.microsoft.com/office/drawing/2014/main" id="{858F45DD-AA60-4DAD-882A-9ACF92D66D2E}"/>
              </a:ext>
            </a:extLst>
          </p:cNvPr>
          <p:cNvPicPr preferRelativeResize="0"/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8" b="89993" l="18174" r="80274">
                        <a14:foregroundMark x1="24338" y1="30387" x2="24338" y2="30387"/>
                        <a14:foregroundMark x1="28539" y1="32725" x2="28539" y2="32725"/>
                        <a14:foregroundMark x1="63288" y1="26662" x2="63288" y2="26662"/>
                        <a14:foregroundMark x1="18174" y1="61066" x2="18174" y2="61066"/>
                        <a14:foregroundMark x1="20137" y1="60774" x2="20137" y2="60774"/>
                        <a14:foregroundMark x1="80046" y1="63404" x2="80046" y2="63404"/>
                        <a14:foregroundMark x1="80274" y1="64938" x2="80274" y2="64938"/>
                        <a14:backgroundMark x1="41781" y1="26881" x2="41781" y2="26881"/>
                        <a14:backgroundMark x1="44795" y1="28342" x2="44795" y2="28342"/>
                        <a14:backgroundMark x1="66210" y1="43974" x2="66210" y2="43974"/>
                        <a14:backgroundMark x1="75982" y1="17750" x2="75982" y2="17750"/>
                        <a14:backgroundMark x1="75342" y1="15924" x2="75342" y2="15924"/>
                        <a14:backgroundMark x1="75342" y1="15924" x2="75342" y2="15924"/>
                        <a14:backgroundMark x1="75845" y1="17604" x2="75845" y2="17604"/>
                        <a14:backgroundMark x1="75342" y1="16070" x2="75342" y2="16070"/>
                        <a14:backgroundMark x1="76804" y1="18115" x2="76804" y2="18115"/>
                        <a14:backgroundMark x1="76073" y1="17385" x2="76073" y2="17385"/>
                        <a14:backgroundMark x1="76164" y1="18554" x2="76164" y2="18554"/>
                        <a14:backgroundMark x1="76393" y1="17604" x2="76393" y2="17604"/>
                        <a14:backgroundMark x1="77489" y1="43608" x2="77489" y2="43608"/>
                        <a14:backgroundMark x1="78128" y1="43901" x2="78128" y2="43901"/>
                        <a14:backgroundMark x1="77169" y1="43901" x2="77169" y2="43901"/>
                      </a14:backgroundRemoval>
                    </a14:imgEffect>
                  </a14:imgLayer>
                </a14:imgProps>
              </a:ext>
            </a:extLst>
          </a:blip>
          <a:srcRect l="12454" r="12454"/>
          <a:stretch/>
        </p:blipFill>
        <p:spPr>
          <a:xfrm>
            <a:off x="3497640" y="405772"/>
            <a:ext cx="5454774" cy="4540879"/>
          </a:xfrm>
          <a:custGeom>
            <a:avLst/>
            <a:gdLst/>
            <a:ahLst/>
            <a:cxnLst/>
            <a:rect l="l" t="t" r="r" b="b"/>
            <a:pathLst>
              <a:path w="21184" h="21461" extrusionOk="0">
                <a:moveTo>
                  <a:pt x="7229" y="22"/>
                </a:moveTo>
                <a:cubicBezTo>
                  <a:pt x="6726" y="-36"/>
                  <a:pt x="6218" y="17"/>
                  <a:pt x="5734" y="232"/>
                </a:cubicBezTo>
                <a:cubicBezTo>
                  <a:pt x="4515" y="761"/>
                  <a:pt x="3600" y="2045"/>
                  <a:pt x="3223" y="3533"/>
                </a:cubicBezTo>
                <a:cubicBezTo>
                  <a:pt x="2967" y="4516"/>
                  <a:pt x="2870" y="5607"/>
                  <a:pt x="2733" y="6624"/>
                </a:cubicBezTo>
                <a:cubicBezTo>
                  <a:pt x="2621" y="7508"/>
                  <a:pt x="2455" y="8381"/>
                  <a:pt x="2238" y="9235"/>
                </a:cubicBezTo>
                <a:cubicBezTo>
                  <a:pt x="1913" y="10556"/>
                  <a:pt x="1444" y="11933"/>
                  <a:pt x="1025" y="13211"/>
                </a:cubicBezTo>
                <a:cubicBezTo>
                  <a:pt x="775" y="13981"/>
                  <a:pt x="567" y="14824"/>
                  <a:pt x="563" y="15657"/>
                </a:cubicBezTo>
                <a:cubicBezTo>
                  <a:pt x="567" y="17357"/>
                  <a:pt x="1359" y="19017"/>
                  <a:pt x="2564" y="19877"/>
                </a:cubicBezTo>
                <a:cubicBezTo>
                  <a:pt x="3614" y="20646"/>
                  <a:pt x="5475" y="21126"/>
                  <a:pt x="6494" y="20087"/>
                </a:cubicBezTo>
                <a:cubicBezTo>
                  <a:pt x="6950" y="19632"/>
                  <a:pt x="7342" y="19021"/>
                  <a:pt x="7908" y="18767"/>
                </a:cubicBezTo>
                <a:cubicBezTo>
                  <a:pt x="8925" y="18328"/>
                  <a:pt x="10299" y="18705"/>
                  <a:pt x="11272" y="19187"/>
                </a:cubicBezTo>
                <a:cubicBezTo>
                  <a:pt x="12680" y="19904"/>
                  <a:pt x="14080" y="21348"/>
                  <a:pt x="15696" y="20855"/>
                </a:cubicBezTo>
                <a:cubicBezTo>
                  <a:pt x="16412" y="20609"/>
                  <a:pt x="16971" y="19947"/>
                  <a:pt x="17448" y="19280"/>
                </a:cubicBezTo>
                <a:cubicBezTo>
                  <a:pt x="17923" y="18603"/>
                  <a:pt x="18433" y="17809"/>
                  <a:pt x="18855" y="17080"/>
                </a:cubicBezTo>
                <a:cubicBezTo>
                  <a:pt x="19988" y="15025"/>
                  <a:pt x="21343" y="12771"/>
                  <a:pt x="21170" y="10174"/>
                </a:cubicBezTo>
                <a:cubicBezTo>
                  <a:pt x="21107" y="8787"/>
                  <a:pt x="20676" y="7404"/>
                  <a:pt x="19928" y="6350"/>
                </a:cubicBezTo>
                <a:cubicBezTo>
                  <a:pt x="19074" y="5158"/>
                  <a:pt x="17813" y="4529"/>
                  <a:pt x="16572" y="4174"/>
                </a:cubicBezTo>
                <a:cubicBezTo>
                  <a:pt x="15661" y="3894"/>
                  <a:pt x="14666" y="3837"/>
                  <a:pt x="13751" y="3577"/>
                </a:cubicBezTo>
                <a:cubicBezTo>
                  <a:pt x="13142" y="3422"/>
                  <a:pt x="12561" y="3132"/>
                  <a:pt x="12035" y="2726"/>
                </a:cubicBezTo>
                <a:cubicBezTo>
                  <a:pt x="10975" y="1928"/>
                  <a:pt x="9879" y="1004"/>
                  <a:pt x="8700" y="477"/>
                </a:cubicBezTo>
                <a:cubicBezTo>
                  <a:pt x="8232" y="249"/>
                  <a:pt x="7733" y="80"/>
                  <a:pt x="7229" y="22"/>
                </a:cubicBezTo>
                <a:close/>
                <a:moveTo>
                  <a:pt x="12031" y="584"/>
                </a:moveTo>
                <a:cubicBezTo>
                  <a:pt x="11733" y="540"/>
                  <a:pt x="11486" y="942"/>
                  <a:pt x="11618" y="1274"/>
                </a:cubicBezTo>
                <a:cubicBezTo>
                  <a:pt x="11720" y="1600"/>
                  <a:pt x="12081" y="1679"/>
                  <a:pt x="12281" y="1435"/>
                </a:cubicBezTo>
                <a:cubicBezTo>
                  <a:pt x="12440" y="1237"/>
                  <a:pt x="12440" y="920"/>
                  <a:pt x="12277" y="726"/>
                </a:cubicBezTo>
                <a:cubicBezTo>
                  <a:pt x="12211" y="648"/>
                  <a:pt x="12123" y="597"/>
                  <a:pt x="12031" y="584"/>
                </a:cubicBezTo>
                <a:close/>
                <a:moveTo>
                  <a:pt x="18188" y="2834"/>
                </a:moveTo>
                <a:cubicBezTo>
                  <a:pt x="17913" y="2760"/>
                  <a:pt x="17632" y="3088"/>
                  <a:pt x="17702" y="3426"/>
                </a:cubicBezTo>
                <a:cubicBezTo>
                  <a:pt x="17747" y="3696"/>
                  <a:pt x="17966" y="3867"/>
                  <a:pt x="18188" y="3812"/>
                </a:cubicBezTo>
                <a:cubicBezTo>
                  <a:pt x="18410" y="3757"/>
                  <a:pt x="18551" y="3495"/>
                  <a:pt x="18505" y="3225"/>
                </a:cubicBezTo>
                <a:cubicBezTo>
                  <a:pt x="18472" y="3029"/>
                  <a:pt x="18349" y="2874"/>
                  <a:pt x="18188" y="2834"/>
                </a:cubicBezTo>
                <a:close/>
                <a:moveTo>
                  <a:pt x="350" y="3201"/>
                </a:moveTo>
                <a:cubicBezTo>
                  <a:pt x="294" y="3212"/>
                  <a:pt x="238" y="3235"/>
                  <a:pt x="181" y="3279"/>
                </a:cubicBezTo>
                <a:cubicBezTo>
                  <a:pt x="-257" y="3674"/>
                  <a:pt x="182" y="4454"/>
                  <a:pt x="647" y="4105"/>
                </a:cubicBezTo>
                <a:cubicBezTo>
                  <a:pt x="1023" y="3754"/>
                  <a:pt x="735" y="3121"/>
                  <a:pt x="350" y="3201"/>
                </a:cubicBezTo>
                <a:close/>
                <a:moveTo>
                  <a:pt x="1370" y="5631"/>
                </a:moveTo>
                <a:cubicBezTo>
                  <a:pt x="863" y="5496"/>
                  <a:pt x="423" y="6103"/>
                  <a:pt x="575" y="6702"/>
                </a:cubicBezTo>
                <a:cubicBezTo>
                  <a:pt x="715" y="7262"/>
                  <a:pt x="1304" y="7480"/>
                  <a:pt x="1672" y="7098"/>
                </a:cubicBezTo>
                <a:cubicBezTo>
                  <a:pt x="2121" y="6657"/>
                  <a:pt x="1931" y="5771"/>
                  <a:pt x="1370" y="5631"/>
                </a:cubicBezTo>
                <a:close/>
                <a:moveTo>
                  <a:pt x="19401" y="18640"/>
                </a:moveTo>
                <a:cubicBezTo>
                  <a:pt x="19293" y="18664"/>
                  <a:pt x="19187" y="18720"/>
                  <a:pt x="19096" y="18816"/>
                </a:cubicBezTo>
                <a:cubicBezTo>
                  <a:pt x="18641" y="19251"/>
                  <a:pt x="18832" y="20149"/>
                  <a:pt x="19393" y="20283"/>
                </a:cubicBezTo>
                <a:cubicBezTo>
                  <a:pt x="19768" y="20374"/>
                  <a:pt x="20130" y="20078"/>
                  <a:pt x="20205" y="19623"/>
                </a:cubicBezTo>
                <a:cubicBezTo>
                  <a:pt x="20228" y="19486"/>
                  <a:pt x="20222" y="19345"/>
                  <a:pt x="20189" y="19212"/>
                </a:cubicBezTo>
                <a:cubicBezTo>
                  <a:pt x="20086" y="18795"/>
                  <a:pt x="19728" y="18567"/>
                  <a:pt x="19401" y="18640"/>
                </a:cubicBezTo>
                <a:close/>
                <a:moveTo>
                  <a:pt x="9162" y="19794"/>
                </a:moveTo>
                <a:cubicBezTo>
                  <a:pt x="9054" y="19818"/>
                  <a:pt x="8948" y="19874"/>
                  <a:pt x="8857" y="19970"/>
                </a:cubicBezTo>
                <a:cubicBezTo>
                  <a:pt x="8562" y="20263"/>
                  <a:pt x="8519" y="20795"/>
                  <a:pt x="8760" y="21153"/>
                </a:cubicBezTo>
                <a:cubicBezTo>
                  <a:pt x="9002" y="21512"/>
                  <a:pt x="9438" y="21564"/>
                  <a:pt x="9733" y="21271"/>
                </a:cubicBezTo>
                <a:cubicBezTo>
                  <a:pt x="9952" y="21053"/>
                  <a:pt x="10039" y="20694"/>
                  <a:pt x="9954" y="20366"/>
                </a:cubicBezTo>
                <a:cubicBezTo>
                  <a:pt x="9846" y="19950"/>
                  <a:pt x="9488" y="19721"/>
                  <a:pt x="9162" y="19794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2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BB3005-63CA-4176-910E-4CBCE2763869}"/>
              </a:ext>
            </a:extLst>
          </p:cNvPr>
          <p:cNvSpPr txBox="1"/>
          <p:nvPr/>
        </p:nvSpPr>
        <p:spPr>
          <a:xfrm>
            <a:off x="3497640" y="919603"/>
            <a:ext cx="685800" cy="10616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D1EF9-18AE-4E62-9A63-15659C260305}"/>
              </a:ext>
            </a:extLst>
          </p:cNvPr>
          <p:cNvSpPr txBox="1"/>
          <p:nvPr/>
        </p:nvSpPr>
        <p:spPr>
          <a:xfrm>
            <a:off x="5614915" y="4435500"/>
            <a:ext cx="548700" cy="5111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6D4F4-C0CA-4106-B2C1-55C2FDA88D4C}"/>
              </a:ext>
            </a:extLst>
          </p:cNvPr>
          <p:cNvSpPr txBox="1"/>
          <p:nvPr/>
        </p:nvSpPr>
        <p:spPr>
          <a:xfrm>
            <a:off x="8274807" y="4290280"/>
            <a:ext cx="548700" cy="5111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2E926-7BB3-42B5-87AF-FB2C9A6340EE}"/>
              </a:ext>
            </a:extLst>
          </p:cNvPr>
          <p:cNvSpPr txBox="1"/>
          <p:nvPr/>
        </p:nvSpPr>
        <p:spPr>
          <a:xfrm>
            <a:off x="7950128" y="695024"/>
            <a:ext cx="548700" cy="5111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82065B-2C32-4700-BE7D-55B00702B4FA}"/>
              </a:ext>
            </a:extLst>
          </p:cNvPr>
          <p:cNvSpPr txBox="1"/>
          <p:nvPr/>
        </p:nvSpPr>
        <p:spPr>
          <a:xfrm>
            <a:off x="6446007" y="196849"/>
            <a:ext cx="548700" cy="5111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7DB6609-736F-4C5B-B27B-071D200A6D4B}"/>
              </a:ext>
            </a:extLst>
          </p:cNvPr>
          <p:cNvSpPr txBox="1">
            <a:spLocks/>
          </p:cNvSpPr>
          <p:nvPr/>
        </p:nvSpPr>
        <p:spPr>
          <a:xfrm>
            <a:off x="434280" y="919603"/>
            <a:ext cx="3825300" cy="96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48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81709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8229-0155-4C75-BC3A-890E79FC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91" y="319765"/>
            <a:ext cx="6300300" cy="8574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5" name="Google Shape;312;p37">
            <a:extLst>
              <a:ext uri="{FF2B5EF4-FFF2-40B4-BE49-F238E27FC236}">
                <a16:creationId xmlns:a16="http://schemas.microsoft.com/office/drawing/2014/main" id="{FEF900DC-1550-44E0-AC2D-5E88E4C4EA82}"/>
              </a:ext>
            </a:extLst>
          </p:cNvPr>
          <p:cNvSpPr txBox="1">
            <a:spLocks/>
          </p:cNvSpPr>
          <p:nvPr/>
        </p:nvSpPr>
        <p:spPr>
          <a:xfrm>
            <a:off x="617191" y="1609645"/>
            <a:ext cx="3627150" cy="35338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entiment analysis is a way to analyze the subjective information in a text and mine the opinion, hence giving it another name - “Opinion Mining”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2400" dirty="0">
              <a:solidFill>
                <a:schemeClr val="tx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4300" lvl="6">
              <a:lnSpc>
                <a:spcPct val="150000"/>
              </a:lnSpc>
              <a:spcBef>
                <a:spcPts val="600"/>
              </a:spcBef>
              <a:buClr>
                <a:schemeClr val="bg2"/>
              </a:buClr>
              <a:buSzPts val="1800"/>
            </a:pPr>
            <a:r>
              <a:rPr lang="en-GB" sz="18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</a:p>
          <a:p>
            <a:pPr marL="457200" indent="-342900">
              <a:lnSpc>
                <a:spcPct val="150000"/>
              </a:lnSpc>
              <a:buSzPts val="1800"/>
              <a:buFont typeface="Arial"/>
              <a:buChar char="●"/>
            </a:pPr>
            <a:endParaRPr lang="en-GB" sz="1800" u="sng" dirty="0">
              <a:solidFill>
                <a:schemeClr val="tx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4300">
              <a:lnSpc>
                <a:spcPct val="150000"/>
              </a:lnSpc>
              <a:buSzPts val="1800"/>
            </a:pPr>
            <a:endParaRPr lang="en-GB" sz="1800" dirty="0">
              <a:solidFill>
                <a:schemeClr val="tx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Why Your Brand Needs Opinion Mining - RDO">
            <a:extLst>
              <a:ext uri="{FF2B5EF4-FFF2-40B4-BE49-F238E27FC236}">
                <a16:creationId xmlns:a16="http://schemas.microsoft.com/office/drawing/2014/main" id="{98514893-AB97-477F-8000-C173ACEA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5590BA"/>
              </a:clrFrom>
              <a:clrTo>
                <a:srgbClr val="5590B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05" b="97956" l="10000" r="90000">
                        <a14:foregroundMark x1="40889" y1="8962" x2="40889" y2="8962"/>
                        <a14:foregroundMark x1="25889" y1="20597" x2="25889" y2="20597"/>
                        <a14:foregroundMark x1="61222" y1="50314" x2="61222" y2="50314"/>
                        <a14:foregroundMark x1="38222" y1="65094" x2="38222" y2="65094"/>
                        <a14:foregroundMark x1="33667" y1="53302" x2="33667" y2="53302"/>
                        <a14:foregroundMark x1="32333" y1="52830" x2="31889" y2="54717"/>
                        <a14:foregroundMark x1="36444" y1="60692" x2="34889" y2="71226"/>
                        <a14:foregroundMark x1="34889" y1="71226" x2="35556" y2="80975"/>
                        <a14:foregroundMark x1="64111" y1="69340" x2="58000" y2="79560"/>
                        <a14:foregroundMark x1="58000" y1="79560" x2="58111" y2="89780"/>
                        <a14:foregroundMark x1="58111" y1="89780" x2="60111" y2="76258"/>
                        <a14:foregroundMark x1="60111" y1="76258" x2="64444" y2="68396"/>
                        <a14:foregroundMark x1="40556" y1="89465" x2="48000" y2="87579"/>
                        <a14:foregroundMark x1="48000" y1="87579" x2="45444" y2="97956"/>
                        <a14:foregroundMark x1="45444" y1="97956" x2="40333" y2="90881"/>
                        <a14:foregroundMark x1="45556" y1="8962" x2="54667" y2="9591"/>
                        <a14:foregroundMark x1="36000" y1="32233" x2="36000" y2="32233"/>
                        <a14:foregroundMark x1="48667" y1="84748" x2="48667" y2="84748"/>
                        <a14:foregroundMark x1="62222" y1="37264" x2="62222" y2="37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420" y="616057"/>
            <a:ext cx="6406889" cy="452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72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re's What You Need to Know About Sentiment Analysis For Project Managers  - nTask">
            <a:extLst>
              <a:ext uri="{FF2B5EF4-FFF2-40B4-BE49-F238E27FC236}">
                <a16:creationId xmlns:a16="http://schemas.microsoft.com/office/drawing/2014/main" id="{4614F1D0-79A6-42C0-B65D-0E6907DE7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2"/>
          <a:stretch/>
        </p:blipFill>
        <p:spPr bwMode="auto">
          <a:xfrm>
            <a:off x="3272021" y="2152651"/>
            <a:ext cx="537671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12;p37">
            <a:extLst>
              <a:ext uri="{FF2B5EF4-FFF2-40B4-BE49-F238E27FC236}">
                <a16:creationId xmlns:a16="http://schemas.microsoft.com/office/drawing/2014/main" id="{FEF900DC-1550-44E0-AC2D-5E88E4C4EA82}"/>
              </a:ext>
            </a:extLst>
          </p:cNvPr>
          <p:cNvSpPr txBox="1">
            <a:spLocks/>
          </p:cNvSpPr>
          <p:nvPr/>
        </p:nvSpPr>
        <p:spPr>
          <a:xfrm>
            <a:off x="594329" y="619046"/>
            <a:ext cx="7269511" cy="35338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It is a </a:t>
            </a:r>
            <a:r>
              <a:rPr lang="en-GB" sz="2000" dirty="0">
                <a:solidFill>
                  <a:schemeClr val="tx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process by which information is extracted from a writing that has different polarities;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 type of classification where the data is classified into different classes</a:t>
            </a:r>
            <a:endParaRPr lang="en-GB" sz="2000" dirty="0">
              <a:solidFill>
                <a:schemeClr val="tx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342900">
              <a:lnSpc>
                <a:spcPct val="150000"/>
              </a:lnSpc>
              <a:spcBef>
                <a:spcPts val="600"/>
              </a:spcBef>
              <a:buClr>
                <a:schemeClr val="bg2"/>
              </a:buClr>
              <a:buSzPts val="1800"/>
              <a:buFont typeface="Arial"/>
              <a:buChar char="●"/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Binary</a:t>
            </a:r>
          </a:p>
          <a:p>
            <a:pPr marL="457200" indent="-342900">
              <a:lnSpc>
                <a:spcPct val="150000"/>
              </a:lnSpc>
              <a:spcBef>
                <a:spcPts val="600"/>
              </a:spcBef>
              <a:buClr>
                <a:schemeClr val="bg2"/>
              </a:buClr>
              <a:buSzPts val="1800"/>
              <a:buFont typeface="Arial"/>
              <a:buChar char="●"/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Multi-class</a:t>
            </a:r>
          </a:p>
          <a:p>
            <a:pPr marL="114300" lvl="3">
              <a:lnSpc>
                <a:spcPct val="150000"/>
              </a:lnSpc>
              <a:spcBef>
                <a:spcPts val="600"/>
              </a:spcBef>
              <a:buClr>
                <a:schemeClr val="bg2"/>
              </a:buClr>
              <a:buSzPts val="1800"/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1. Positive</a:t>
            </a:r>
          </a:p>
          <a:p>
            <a:pPr marL="114300">
              <a:lnSpc>
                <a:spcPct val="150000"/>
              </a:lnSpc>
              <a:spcBef>
                <a:spcPts val="600"/>
              </a:spcBef>
              <a:buClr>
                <a:schemeClr val="bg2"/>
              </a:buClr>
              <a:buSzPts val="1800"/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2. Negative</a:t>
            </a:r>
          </a:p>
          <a:p>
            <a:pPr marL="114300">
              <a:lnSpc>
                <a:spcPct val="150000"/>
              </a:lnSpc>
              <a:spcBef>
                <a:spcPts val="600"/>
              </a:spcBef>
              <a:buClr>
                <a:schemeClr val="bg2"/>
              </a:buClr>
              <a:buSzPts val="1800"/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3. Neutral </a:t>
            </a:r>
          </a:p>
          <a:p>
            <a:pPr marL="114300" lvl="6">
              <a:lnSpc>
                <a:spcPct val="150000"/>
              </a:lnSpc>
              <a:spcBef>
                <a:spcPts val="600"/>
              </a:spcBef>
              <a:buClr>
                <a:schemeClr val="bg2"/>
              </a:buClr>
              <a:buSzPts val="1800"/>
            </a:pPr>
            <a:r>
              <a:rPr lang="en-GB" sz="1800" dirty="0">
                <a:solidFill>
                  <a:schemeClr val="tx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</a:p>
          <a:p>
            <a:pPr marL="457200" indent="-342900">
              <a:lnSpc>
                <a:spcPct val="150000"/>
              </a:lnSpc>
              <a:buSzPts val="1800"/>
              <a:buFont typeface="Arial"/>
              <a:buChar char="●"/>
            </a:pPr>
            <a:endParaRPr lang="en-GB" sz="1800" u="sng" dirty="0">
              <a:solidFill>
                <a:schemeClr val="tx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4300">
              <a:lnSpc>
                <a:spcPct val="150000"/>
              </a:lnSpc>
              <a:buSzPts val="1800"/>
            </a:pPr>
            <a:endParaRPr lang="en-GB" sz="1800" dirty="0">
              <a:solidFill>
                <a:schemeClr val="tx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0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61E2-46E7-43AD-845B-9ADC37D9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312655"/>
            <a:ext cx="6300300" cy="857400"/>
          </a:xfrm>
        </p:spPr>
        <p:txBody>
          <a:bodyPr/>
          <a:lstStyle/>
          <a:p>
            <a:r>
              <a:rPr lang="en-US" dirty="0"/>
              <a:t>Project Workflow</a:t>
            </a:r>
          </a:p>
        </p:txBody>
      </p:sp>
      <p:grpSp>
        <p:nvGrpSpPr>
          <p:cNvPr id="4" name="Google Shape;230;p30">
            <a:extLst>
              <a:ext uri="{FF2B5EF4-FFF2-40B4-BE49-F238E27FC236}">
                <a16:creationId xmlns:a16="http://schemas.microsoft.com/office/drawing/2014/main" id="{2A1EE4C8-C6A4-4FFB-A853-303DD6F2D622}"/>
              </a:ext>
            </a:extLst>
          </p:cNvPr>
          <p:cNvGrpSpPr/>
          <p:nvPr/>
        </p:nvGrpSpPr>
        <p:grpSpPr>
          <a:xfrm rot="2685696">
            <a:off x="35694" y="2079487"/>
            <a:ext cx="3040276" cy="1333476"/>
            <a:chOff x="1047100" y="2246017"/>
            <a:chExt cx="3040276" cy="1333476"/>
          </a:xfrm>
        </p:grpSpPr>
        <p:sp>
          <p:nvSpPr>
            <p:cNvPr id="5" name="Google Shape;231;p30">
              <a:extLst>
                <a:ext uri="{FF2B5EF4-FFF2-40B4-BE49-F238E27FC236}">
                  <a16:creationId xmlns:a16="http://schemas.microsoft.com/office/drawing/2014/main" id="{2D14DA72-78FA-4026-8888-626673F763CD}"/>
                </a:ext>
              </a:extLst>
            </p:cNvPr>
            <p:cNvSpPr/>
            <p:nvPr/>
          </p:nvSpPr>
          <p:spPr>
            <a:xfrm rot="2700000">
              <a:off x="228637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7CBE5F"/>
                </a:solidFill>
              </a:endParaRPr>
            </a:p>
          </p:txBody>
        </p:sp>
        <p:sp>
          <p:nvSpPr>
            <p:cNvPr id="6" name="Google Shape;232;p30">
              <a:extLst>
                <a:ext uri="{FF2B5EF4-FFF2-40B4-BE49-F238E27FC236}">
                  <a16:creationId xmlns:a16="http://schemas.microsoft.com/office/drawing/2014/main" id="{6467D196-A29F-4FA5-A900-0109735DBB74}"/>
                </a:ext>
              </a:extLst>
            </p:cNvPr>
            <p:cNvSpPr/>
            <p:nvPr/>
          </p:nvSpPr>
          <p:spPr>
            <a:xfrm rot="18914304"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200" b="1" dirty="0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Google Shape;233;p30">
              <a:extLst>
                <a:ext uri="{FF2B5EF4-FFF2-40B4-BE49-F238E27FC236}">
                  <a16:creationId xmlns:a16="http://schemas.microsoft.com/office/drawing/2014/main" id="{FC72DCFF-FBD2-4420-9DCF-DB6A688E1251}"/>
                </a:ext>
              </a:extLst>
            </p:cNvPr>
            <p:cNvSpPr txBox="1"/>
            <p:nvPr/>
          </p:nvSpPr>
          <p:spPr>
            <a:xfrm rot="18900000">
              <a:off x="1496742" y="2246017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Data Acquisition</a:t>
              </a:r>
              <a:endParaRPr sz="12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" name="Google Shape;235;p30">
            <a:extLst>
              <a:ext uri="{FF2B5EF4-FFF2-40B4-BE49-F238E27FC236}">
                <a16:creationId xmlns:a16="http://schemas.microsoft.com/office/drawing/2014/main" id="{0C6CBCD5-783C-44E5-8632-2F487B0413F2}"/>
              </a:ext>
            </a:extLst>
          </p:cNvPr>
          <p:cNvGrpSpPr/>
          <p:nvPr/>
        </p:nvGrpSpPr>
        <p:grpSpPr>
          <a:xfrm rot="2697253">
            <a:off x="22777" y="2969273"/>
            <a:ext cx="3040276" cy="1322377"/>
            <a:chOff x="2971459" y="2257116"/>
            <a:chExt cx="3040276" cy="1322377"/>
          </a:xfrm>
        </p:grpSpPr>
        <p:sp>
          <p:nvSpPr>
            <p:cNvPr id="10" name="Google Shape;236;p30">
              <a:extLst>
                <a:ext uri="{FF2B5EF4-FFF2-40B4-BE49-F238E27FC236}">
                  <a16:creationId xmlns:a16="http://schemas.microsoft.com/office/drawing/2014/main" id="{16239DB2-5943-4E27-B0AE-DD04B9DC33DF}"/>
                </a:ext>
              </a:extLst>
            </p:cNvPr>
            <p:cNvSpPr/>
            <p:nvPr/>
          </p:nvSpPr>
          <p:spPr>
            <a:xfrm rot="2700000">
              <a:off x="4210734" y="1021060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7CBE5F"/>
                </a:solidFill>
              </a:endParaRPr>
            </a:p>
          </p:txBody>
        </p:sp>
        <p:sp>
          <p:nvSpPr>
            <p:cNvPr id="11" name="Google Shape;237;p30">
              <a:extLst>
                <a:ext uri="{FF2B5EF4-FFF2-40B4-BE49-F238E27FC236}">
                  <a16:creationId xmlns:a16="http://schemas.microsoft.com/office/drawing/2014/main" id="{629F489E-338B-459A-8E88-384D0F1D0156}"/>
                </a:ext>
              </a:extLst>
            </p:cNvPr>
            <p:cNvSpPr/>
            <p:nvPr/>
          </p:nvSpPr>
          <p:spPr>
            <a:xfrm rot="18919066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7CBE5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1600" b="1" dirty="0">
                <a:solidFill>
                  <a:srgbClr val="7CBE5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" name="Google Shape;238;p30">
              <a:extLst>
                <a:ext uri="{FF2B5EF4-FFF2-40B4-BE49-F238E27FC236}">
                  <a16:creationId xmlns:a16="http://schemas.microsoft.com/office/drawing/2014/main" id="{BCCA65BE-38A2-492A-95DD-66D368718859}"/>
                </a:ext>
              </a:extLst>
            </p:cNvPr>
            <p:cNvSpPr txBox="1"/>
            <p:nvPr/>
          </p:nvSpPr>
          <p:spPr>
            <a:xfrm rot="18900000">
              <a:off x="3418566" y="2257116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Data Analysis and Visualization</a:t>
              </a:r>
              <a:endParaRPr sz="12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4" name="Google Shape;240;p30">
            <a:extLst>
              <a:ext uri="{FF2B5EF4-FFF2-40B4-BE49-F238E27FC236}">
                <a16:creationId xmlns:a16="http://schemas.microsoft.com/office/drawing/2014/main" id="{B98C4A7C-7B14-406B-8C17-55C22C68262C}"/>
              </a:ext>
            </a:extLst>
          </p:cNvPr>
          <p:cNvGrpSpPr/>
          <p:nvPr/>
        </p:nvGrpSpPr>
        <p:grpSpPr>
          <a:xfrm rot="2713756">
            <a:off x="61437" y="3796968"/>
            <a:ext cx="3040276" cy="1341290"/>
            <a:chOff x="4877339" y="2238203"/>
            <a:chExt cx="3040276" cy="1341290"/>
          </a:xfrm>
        </p:grpSpPr>
        <p:sp>
          <p:nvSpPr>
            <p:cNvPr id="15" name="Google Shape;241;p30">
              <a:extLst>
                <a:ext uri="{FF2B5EF4-FFF2-40B4-BE49-F238E27FC236}">
                  <a16:creationId xmlns:a16="http://schemas.microsoft.com/office/drawing/2014/main" id="{0D3FC7DC-F91C-491D-A5F2-8DBEFE851F20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42;p30">
              <a:extLst>
                <a:ext uri="{FF2B5EF4-FFF2-40B4-BE49-F238E27FC236}">
                  <a16:creationId xmlns:a16="http://schemas.microsoft.com/office/drawing/2014/main" id="{E0CEDB70-67BC-485B-A477-866E8E4DDBD6}"/>
                </a:ext>
              </a:extLst>
            </p:cNvPr>
            <p:cNvSpPr/>
            <p:nvPr/>
          </p:nvSpPr>
          <p:spPr>
            <a:xfrm rot="18935367"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6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" name="Google Shape;243;p30">
              <a:extLst>
                <a:ext uri="{FF2B5EF4-FFF2-40B4-BE49-F238E27FC236}">
                  <a16:creationId xmlns:a16="http://schemas.microsoft.com/office/drawing/2014/main" id="{9BE72F4E-8A16-49E5-AC57-9778A94B6017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Pre-processing data</a:t>
              </a:r>
              <a:endParaRPr sz="12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9" name="Google Shape;240;p30">
            <a:extLst>
              <a:ext uri="{FF2B5EF4-FFF2-40B4-BE49-F238E27FC236}">
                <a16:creationId xmlns:a16="http://schemas.microsoft.com/office/drawing/2014/main" id="{2CECDE10-7D0F-4865-A2D1-D9F3B9BC68A3}"/>
              </a:ext>
            </a:extLst>
          </p:cNvPr>
          <p:cNvGrpSpPr/>
          <p:nvPr/>
        </p:nvGrpSpPr>
        <p:grpSpPr>
          <a:xfrm rot="2681185">
            <a:off x="3729034" y="1519598"/>
            <a:ext cx="3040276" cy="1341290"/>
            <a:chOff x="4877339" y="2238203"/>
            <a:chExt cx="3040276" cy="1341290"/>
          </a:xfrm>
        </p:grpSpPr>
        <p:sp>
          <p:nvSpPr>
            <p:cNvPr id="20" name="Google Shape;241;p30">
              <a:extLst>
                <a:ext uri="{FF2B5EF4-FFF2-40B4-BE49-F238E27FC236}">
                  <a16:creationId xmlns:a16="http://schemas.microsoft.com/office/drawing/2014/main" id="{07F7AAB2-7C88-471A-8950-93EB20BCFF86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42;p30">
              <a:extLst>
                <a:ext uri="{FF2B5EF4-FFF2-40B4-BE49-F238E27FC236}">
                  <a16:creationId xmlns:a16="http://schemas.microsoft.com/office/drawing/2014/main" id="{6540114B-175C-4B0F-8444-17C45969125F}"/>
                </a:ext>
              </a:extLst>
            </p:cNvPr>
            <p:cNvSpPr/>
            <p:nvPr/>
          </p:nvSpPr>
          <p:spPr>
            <a:xfrm rot="18935367"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16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Google Shape;243;p30">
              <a:extLst>
                <a:ext uri="{FF2B5EF4-FFF2-40B4-BE49-F238E27FC236}">
                  <a16:creationId xmlns:a16="http://schemas.microsoft.com/office/drawing/2014/main" id="{034D31DD-166C-4E3D-9AA9-250C2DC58A0F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Feature Extraction</a:t>
              </a:r>
              <a:endParaRPr sz="12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" name="Google Shape;235;p30">
            <a:extLst>
              <a:ext uri="{FF2B5EF4-FFF2-40B4-BE49-F238E27FC236}">
                <a16:creationId xmlns:a16="http://schemas.microsoft.com/office/drawing/2014/main" id="{EF7353C3-0999-4FD1-8A73-0C6C8107FDFB}"/>
              </a:ext>
            </a:extLst>
          </p:cNvPr>
          <p:cNvGrpSpPr/>
          <p:nvPr/>
        </p:nvGrpSpPr>
        <p:grpSpPr>
          <a:xfrm rot="2680850">
            <a:off x="3712443" y="2412220"/>
            <a:ext cx="3040276" cy="1338590"/>
            <a:chOff x="2971459" y="2240903"/>
            <a:chExt cx="3040276" cy="1338590"/>
          </a:xfrm>
        </p:grpSpPr>
        <p:sp>
          <p:nvSpPr>
            <p:cNvPr id="24" name="Google Shape;236;p30">
              <a:extLst>
                <a:ext uri="{FF2B5EF4-FFF2-40B4-BE49-F238E27FC236}">
                  <a16:creationId xmlns:a16="http://schemas.microsoft.com/office/drawing/2014/main" id="{6A4081F6-F0E1-46BF-81CF-8E1A685FB276}"/>
                </a:ext>
              </a:extLst>
            </p:cNvPr>
            <p:cNvSpPr/>
            <p:nvPr/>
          </p:nvSpPr>
          <p:spPr>
            <a:xfrm rot="2700000">
              <a:off x="4210734" y="1021060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7CBE5F"/>
                </a:solidFill>
              </a:endParaRPr>
            </a:p>
          </p:txBody>
        </p:sp>
        <p:sp>
          <p:nvSpPr>
            <p:cNvPr id="25" name="Google Shape;237;p30">
              <a:extLst>
                <a:ext uri="{FF2B5EF4-FFF2-40B4-BE49-F238E27FC236}">
                  <a16:creationId xmlns:a16="http://schemas.microsoft.com/office/drawing/2014/main" id="{60E367EF-8900-4D73-8F55-0FA08949A24F}"/>
                </a:ext>
              </a:extLst>
            </p:cNvPr>
            <p:cNvSpPr/>
            <p:nvPr/>
          </p:nvSpPr>
          <p:spPr>
            <a:xfrm rot="18919066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7CBE5F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1600" b="1" dirty="0">
                <a:solidFill>
                  <a:srgbClr val="7CBE5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6" name="Google Shape;238;p30">
              <a:extLst>
                <a:ext uri="{FF2B5EF4-FFF2-40B4-BE49-F238E27FC236}">
                  <a16:creationId xmlns:a16="http://schemas.microsoft.com/office/drawing/2014/main" id="{7C3F9788-4EA2-45D9-A142-4A323FE9F820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Model selection and Training</a:t>
              </a:r>
              <a:endParaRPr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7" name="Google Shape;230;p30">
            <a:extLst>
              <a:ext uri="{FF2B5EF4-FFF2-40B4-BE49-F238E27FC236}">
                <a16:creationId xmlns:a16="http://schemas.microsoft.com/office/drawing/2014/main" id="{A1455840-26CD-4197-9AF8-7FC0835A6CE5}"/>
              </a:ext>
            </a:extLst>
          </p:cNvPr>
          <p:cNvGrpSpPr/>
          <p:nvPr/>
        </p:nvGrpSpPr>
        <p:grpSpPr>
          <a:xfrm rot="2685696">
            <a:off x="3732384" y="3305741"/>
            <a:ext cx="3040276" cy="1333476"/>
            <a:chOff x="1047100" y="2246017"/>
            <a:chExt cx="3040276" cy="1333476"/>
          </a:xfrm>
        </p:grpSpPr>
        <p:sp>
          <p:nvSpPr>
            <p:cNvPr id="28" name="Google Shape;231;p30">
              <a:extLst>
                <a:ext uri="{FF2B5EF4-FFF2-40B4-BE49-F238E27FC236}">
                  <a16:creationId xmlns:a16="http://schemas.microsoft.com/office/drawing/2014/main" id="{4C44492F-7CA6-4629-9E14-90A25321D23C}"/>
                </a:ext>
              </a:extLst>
            </p:cNvPr>
            <p:cNvSpPr/>
            <p:nvPr/>
          </p:nvSpPr>
          <p:spPr>
            <a:xfrm rot="2700000">
              <a:off x="228637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7CBE5F"/>
                </a:solidFill>
              </a:endParaRPr>
            </a:p>
          </p:txBody>
        </p:sp>
        <p:sp>
          <p:nvSpPr>
            <p:cNvPr id="29" name="Google Shape;232;p30">
              <a:extLst>
                <a:ext uri="{FF2B5EF4-FFF2-40B4-BE49-F238E27FC236}">
                  <a16:creationId xmlns:a16="http://schemas.microsoft.com/office/drawing/2014/main" id="{DBFCF5EA-01E6-4AF7-8F56-C27F0502BB58}"/>
                </a:ext>
              </a:extLst>
            </p:cNvPr>
            <p:cNvSpPr/>
            <p:nvPr/>
          </p:nvSpPr>
          <p:spPr>
            <a:xfrm rot="18914304"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1600" b="1" dirty="0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0" name="Google Shape;233;p30">
              <a:extLst>
                <a:ext uri="{FF2B5EF4-FFF2-40B4-BE49-F238E27FC236}">
                  <a16:creationId xmlns:a16="http://schemas.microsoft.com/office/drawing/2014/main" id="{D447C7AC-869D-412F-AD00-923F754F10FE}"/>
                </a:ext>
              </a:extLst>
            </p:cNvPr>
            <p:cNvSpPr txBox="1"/>
            <p:nvPr/>
          </p:nvSpPr>
          <p:spPr>
            <a:xfrm rot="18900000">
              <a:off x="1496742" y="2246017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Evaluating the model</a:t>
              </a:r>
              <a:endParaRPr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32" name="Google Shape;335;p39">
            <a:extLst>
              <a:ext uri="{FF2B5EF4-FFF2-40B4-BE49-F238E27FC236}">
                <a16:creationId xmlns:a16="http://schemas.microsoft.com/office/drawing/2014/main" id="{46625348-E9D0-4CD0-9E4E-47183E71423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0067" y="3904174"/>
            <a:ext cx="2093933" cy="1162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02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 idx="4294967295"/>
          </p:nvPr>
        </p:nvSpPr>
        <p:spPr>
          <a:xfrm>
            <a:off x="510540" y="266935"/>
            <a:ext cx="2672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2DBEF-616E-4EF6-97B6-BF785B15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" y="1278370"/>
            <a:ext cx="8151100" cy="3392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C39B-0928-47EA-83EE-196B5F1F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176" y="334775"/>
            <a:ext cx="6300300" cy="8574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BE789-CF32-4924-A528-6419F3D1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546233"/>
            <a:ext cx="7559956" cy="3238892"/>
          </a:xfrm>
          <a:prstGeom prst="rect">
            <a:avLst/>
          </a:prstGeom>
        </p:spPr>
      </p:pic>
      <p:pic>
        <p:nvPicPr>
          <p:cNvPr id="3" name="Google Shape;338;p39">
            <a:extLst>
              <a:ext uri="{FF2B5EF4-FFF2-40B4-BE49-F238E27FC236}">
                <a16:creationId xmlns:a16="http://schemas.microsoft.com/office/drawing/2014/main" id="{07F4BE84-C80B-409C-925F-064F09E451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35" y="280830"/>
            <a:ext cx="1353010" cy="965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036322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510</Words>
  <Application>Microsoft Office PowerPoint</Application>
  <PresentationFormat>On-screen Show (16:9)</PresentationFormat>
  <Paragraphs>91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Muli</vt:lpstr>
      <vt:lpstr>Poppins</vt:lpstr>
      <vt:lpstr>Calibri</vt:lpstr>
      <vt:lpstr>Arial</vt:lpstr>
      <vt:lpstr>Poppins Light</vt:lpstr>
      <vt:lpstr>Calibri Light</vt:lpstr>
      <vt:lpstr>Malgun Gothic Semilight</vt:lpstr>
      <vt:lpstr>Gower template</vt:lpstr>
      <vt:lpstr>Sentiment Analysis</vt:lpstr>
      <vt:lpstr>PowerPoint Presentation</vt:lpstr>
      <vt:lpstr>PowerPoint Presentation</vt:lpstr>
      <vt:lpstr>PowerPoint Presentation</vt:lpstr>
      <vt:lpstr>Abstract</vt:lpstr>
      <vt:lpstr>PowerPoint Presentation</vt:lpstr>
      <vt:lpstr>Project Workflow</vt:lpstr>
      <vt:lpstr>Dataset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cp:lastModifiedBy>Chekitha Chekuri</cp:lastModifiedBy>
  <cp:revision>46</cp:revision>
  <dcterms:modified xsi:type="dcterms:W3CDTF">2020-11-10T03:24:25Z</dcterms:modified>
</cp:coreProperties>
</file>